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CC2F3D-CDA5-47E0-8EBF-6EAFF86723C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6857C69-9A26-426B-BE65-30C6FE586BFD}">
      <dgm:prSet/>
      <dgm:spPr/>
      <dgm:t>
        <a:bodyPr/>
        <a:lstStyle/>
        <a:p>
          <a:pPr>
            <a:lnSpc>
              <a:spcPct val="150000"/>
            </a:lnSpc>
          </a:pPr>
          <a:r>
            <a:rPr lang="en-US" dirty="0"/>
            <a:t>In today's digital ecosystem, the volume of available products and content has grown exponentially. Navigating this vast space and identifying relevant options has become a key challenge for both users and platforms. Recommendation systems address this problem by predicting user preferences based on historical interactions or item features.</a:t>
          </a:r>
        </a:p>
      </dgm:t>
    </dgm:pt>
    <dgm:pt modelId="{479BDEC8-8B3D-4C41-B36A-4B44A9C9CB6E}" type="parTrans" cxnId="{B4586409-1AF8-4A72-BD15-8E986C9CB3DC}">
      <dgm:prSet/>
      <dgm:spPr/>
      <dgm:t>
        <a:bodyPr/>
        <a:lstStyle/>
        <a:p>
          <a:endParaRPr lang="en-US"/>
        </a:p>
      </dgm:t>
    </dgm:pt>
    <dgm:pt modelId="{37CE1CF7-5DB5-4E0E-A095-8B5B812E429B}" type="sibTrans" cxnId="{B4586409-1AF8-4A72-BD15-8E986C9CB3DC}">
      <dgm:prSet/>
      <dgm:spPr/>
      <dgm:t>
        <a:bodyPr/>
        <a:lstStyle/>
        <a:p>
          <a:endParaRPr lang="en-US"/>
        </a:p>
      </dgm:t>
    </dgm:pt>
    <dgm:pt modelId="{714E7143-DE63-41B4-9CA7-30662120AC9B}">
      <dgm:prSet/>
      <dgm:spPr/>
      <dgm:t>
        <a:bodyPr/>
        <a:lstStyle/>
        <a:p>
          <a:pPr>
            <a:lnSpc>
              <a:spcPct val="150000"/>
            </a:lnSpc>
          </a:pPr>
          <a:r>
            <a:rPr lang="en-US" dirty="0"/>
            <a:t>Our project, </a:t>
          </a:r>
          <a:r>
            <a:rPr lang="en-US" b="1" dirty="0"/>
            <a:t>Hybrid Collaborative Filtering for Personalized Product Recommendations</a:t>
          </a:r>
          <a:r>
            <a:rPr lang="en-US" dirty="0"/>
            <a:t>, is designed to combine the strengths of two major recommendation techniques—collaborative filtering and content-based filtering. This hybrid approach overcomes the limitations of each method individually, such as the cold-start problem and narrow recommendations, to deliver more accurate and personalized suggestions.</a:t>
          </a:r>
        </a:p>
      </dgm:t>
    </dgm:pt>
    <dgm:pt modelId="{50B4A518-406A-4A69-ACF7-2C7F25FE3994}" type="parTrans" cxnId="{B69407D1-21D2-492C-9629-A7DCBD4C104D}">
      <dgm:prSet/>
      <dgm:spPr/>
      <dgm:t>
        <a:bodyPr/>
        <a:lstStyle/>
        <a:p>
          <a:endParaRPr lang="en-US"/>
        </a:p>
      </dgm:t>
    </dgm:pt>
    <dgm:pt modelId="{286C832B-AFA1-4073-9EE3-C5832756AAD4}" type="sibTrans" cxnId="{B69407D1-21D2-492C-9629-A7DCBD4C104D}">
      <dgm:prSet/>
      <dgm:spPr/>
      <dgm:t>
        <a:bodyPr/>
        <a:lstStyle/>
        <a:p>
          <a:endParaRPr lang="en-US"/>
        </a:p>
      </dgm:t>
    </dgm:pt>
    <dgm:pt modelId="{8D9EA7CC-2645-433C-9C4D-F83B0EE83DF9}" type="pres">
      <dgm:prSet presAssocID="{3DCC2F3D-CDA5-47E0-8EBF-6EAFF86723CB}" presName="hierChild1" presStyleCnt="0">
        <dgm:presLayoutVars>
          <dgm:chPref val="1"/>
          <dgm:dir/>
          <dgm:animOne val="branch"/>
          <dgm:animLvl val="lvl"/>
          <dgm:resizeHandles/>
        </dgm:presLayoutVars>
      </dgm:prSet>
      <dgm:spPr/>
    </dgm:pt>
    <dgm:pt modelId="{C7DBF474-9031-46F5-90C0-D2D54B0681A3}" type="pres">
      <dgm:prSet presAssocID="{E6857C69-9A26-426B-BE65-30C6FE586BFD}" presName="hierRoot1" presStyleCnt="0"/>
      <dgm:spPr/>
    </dgm:pt>
    <dgm:pt modelId="{4C611F59-0F5A-4080-A082-D6C774BC6F38}" type="pres">
      <dgm:prSet presAssocID="{E6857C69-9A26-426B-BE65-30C6FE586BFD}" presName="composite" presStyleCnt="0"/>
      <dgm:spPr/>
    </dgm:pt>
    <dgm:pt modelId="{5A0500AB-6F3C-4EAB-A75A-DFB68D53D8C7}" type="pres">
      <dgm:prSet presAssocID="{E6857C69-9A26-426B-BE65-30C6FE586BFD}" presName="background" presStyleLbl="node0" presStyleIdx="0" presStyleCnt="2"/>
      <dgm:spPr/>
    </dgm:pt>
    <dgm:pt modelId="{91AAC70F-CA3D-4784-A5F6-83036B182272}" type="pres">
      <dgm:prSet presAssocID="{E6857C69-9A26-426B-BE65-30C6FE586BFD}" presName="text" presStyleLbl="fgAcc0" presStyleIdx="0" presStyleCnt="2">
        <dgm:presLayoutVars>
          <dgm:chPref val="3"/>
        </dgm:presLayoutVars>
      </dgm:prSet>
      <dgm:spPr/>
    </dgm:pt>
    <dgm:pt modelId="{1BC85FE5-8010-4893-853E-1F5CCFEE3C42}" type="pres">
      <dgm:prSet presAssocID="{E6857C69-9A26-426B-BE65-30C6FE586BFD}" presName="hierChild2" presStyleCnt="0"/>
      <dgm:spPr/>
    </dgm:pt>
    <dgm:pt modelId="{66AC2321-57F5-4D29-847C-254D9F77E1B7}" type="pres">
      <dgm:prSet presAssocID="{714E7143-DE63-41B4-9CA7-30662120AC9B}" presName="hierRoot1" presStyleCnt="0"/>
      <dgm:spPr/>
    </dgm:pt>
    <dgm:pt modelId="{4C7B6F74-DDFA-4825-914E-0EF1F297166F}" type="pres">
      <dgm:prSet presAssocID="{714E7143-DE63-41B4-9CA7-30662120AC9B}" presName="composite" presStyleCnt="0"/>
      <dgm:spPr/>
    </dgm:pt>
    <dgm:pt modelId="{3F0C03AA-FE6B-42D0-A5EE-C1335FA4D080}" type="pres">
      <dgm:prSet presAssocID="{714E7143-DE63-41B4-9CA7-30662120AC9B}" presName="background" presStyleLbl="node0" presStyleIdx="1" presStyleCnt="2"/>
      <dgm:spPr/>
    </dgm:pt>
    <dgm:pt modelId="{7A67B24E-8A25-4448-839A-2E24D7712AE1}" type="pres">
      <dgm:prSet presAssocID="{714E7143-DE63-41B4-9CA7-30662120AC9B}" presName="text" presStyleLbl="fgAcc0" presStyleIdx="1" presStyleCnt="2">
        <dgm:presLayoutVars>
          <dgm:chPref val="3"/>
        </dgm:presLayoutVars>
      </dgm:prSet>
      <dgm:spPr/>
    </dgm:pt>
    <dgm:pt modelId="{0FF63F6C-42CE-42BF-8FD6-392AEE5CED90}" type="pres">
      <dgm:prSet presAssocID="{714E7143-DE63-41B4-9CA7-30662120AC9B}" presName="hierChild2" presStyleCnt="0"/>
      <dgm:spPr/>
    </dgm:pt>
  </dgm:ptLst>
  <dgm:cxnLst>
    <dgm:cxn modelId="{07477F03-0140-46E2-A054-91D622C70C6F}" type="presOf" srcId="{E6857C69-9A26-426B-BE65-30C6FE586BFD}" destId="{91AAC70F-CA3D-4784-A5F6-83036B182272}" srcOrd="0" destOrd="0" presId="urn:microsoft.com/office/officeart/2005/8/layout/hierarchy1"/>
    <dgm:cxn modelId="{B4586409-1AF8-4A72-BD15-8E986C9CB3DC}" srcId="{3DCC2F3D-CDA5-47E0-8EBF-6EAFF86723CB}" destId="{E6857C69-9A26-426B-BE65-30C6FE586BFD}" srcOrd="0" destOrd="0" parTransId="{479BDEC8-8B3D-4C41-B36A-4B44A9C9CB6E}" sibTransId="{37CE1CF7-5DB5-4E0E-A095-8B5B812E429B}"/>
    <dgm:cxn modelId="{88112193-C9A5-4D43-9D30-349B82B274B8}" type="presOf" srcId="{714E7143-DE63-41B4-9CA7-30662120AC9B}" destId="{7A67B24E-8A25-4448-839A-2E24D7712AE1}" srcOrd="0" destOrd="0" presId="urn:microsoft.com/office/officeart/2005/8/layout/hierarchy1"/>
    <dgm:cxn modelId="{B69407D1-21D2-492C-9629-A7DCBD4C104D}" srcId="{3DCC2F3D-CDA5-47E0-8EBF-6EAFF86723CB}" destId="{714E7143-DE63-41B4-9CA7-30662120AC9B}" srcOrd="1" destOrd="0" parTransId="{50B4A518-406A-4A69-ACF7-2C7F25FE3994}" sibTransId="{286C832B-AFA1-4073-9EE3-C5832756AAD4}"/>
    <dgm:cxn modelId="{8B5886F6-215E-430A-95AD-C249C8C56583}" type="presOf" srcId="{3DCC2F3D-CDA5-47E0-8EBF-6EAFF86723CB}" destId="{8D9EA7CC-2645-433C-9C4D-F83B0EE83DF9}" srcOrd="0" destOrd="0" presId="urn:microsoft.com/office/officeart/2005/8/layout/hierarchy1"/>
    <dgm:cxn modelId="{CDD21022-295B-4D2D-BD6B-4ACD8E4586E5}" type="presParOf" srcId="{8D9EA7CC-2645-433C-9C4D-F83B0EE83DF9}" destId="{C7DBF474-9031-46F5-90C0-D2D54B0681A3}" srcOrd="0" destOrd="0" presId="urn:microsoft.com/office/officeart/2005/8/layout/hierarchy1"/>
    <dgm:cxn modelId="{91C4A737-2434-4488-AAE4-ADEDDFDCD766}" type="presParOf" srcId="{C7DBF474-9031-46F5-90C0-D2D54B0681A3}" destId="{4C611F59-0F5A-4080-A082-D6C774BC6F38}" srcOrd="0" destOrd="0" presId="urn:microsoft.com/office/officeart/2005/8/layout/hierarchy1"/>
    <dgm:cxn modelId="{EFD22346-7465-4C61-A156-194D7D115DA1}" type="presParOf" srcId="{4C611F59-0F5A-4080-A082-D6C774BC6F38}" destId="{5A0500AB-6F3C-4EAB-A75A-DFB68D53D8C7}" srcOrd="0" destOrd="0" presId="urn:microsoft.com/office/officeart/2005/8/layout/hierarchy1"/>
    <dgm:cxn modelId="{181787FA-8F4F-42C9-AFD1-63BADFED8F22}" type="presParOf" srcId="{4C611F59-0F5A-4080-A082-D6C774BC6F38}" destId="{91AAC70F-CA3D-4784-A5F6-83036B182272}" srcOrd="1" destOrd="0" presId="urn:microsoft.com/office/officeart/2005/8/layout/hierarchy1"/>
    <dgm:cxn modelId="{7776AB72-DA5D-4EBA-810B-C408DA8E93BF}" type="presParOf" srcId="{C7DBF474-9031-46F5-90C0-D2D54B0681A3}" destId="{1BC85FE5-8010-4893-853E-1F5CCFEE3C42}" srcOrd="1" destOrd="0" presId="urn:microsoft.com/office/officeart/2005/8/layout/hierarchy1"/>
    <dgm:cxn modelId="{73BB7617-5113-4739-BCCB-A71ECED417C3}" type="presParOf" srcId="{8D9EA7CC-2645-433C-9C4D-F83B0EE83DF9}" destId="{66AC2321-57F5-4D29-847C-254D9F77E1B7}" srcOrd="1" destOrd="0" presId="urn:microsoft.com/office/officeart/2005/8/layout/hierarchy1"/>
    <dgm:cxn modelId="{E6935C2A-0851-40CE-996E-E7222BD264B1}" type="presParOf" srcId="{66AC2321-57F5-4D29-847C-254D9F77E1B7}" destId="{4C7B6F74-DDFA-4825-914E-0EF1F297166F}" srcOrd="0" destOrd="0" presId="urn:microsoft.com/office/officeart/2005/8/layout/hierarchy1"/>
    <dgm:cxn modelId="{B41C32EE-4F6A-4EF1-9C64-912E5697EF76}" type="presParOf" srcId="{4C7B6F74-DDFA-4825-914E-0EF1F297166F}" destId="{3F0C03AA-FE6B-42D0-A5EE-C1335FA4D080}" srcOrd="0" destOrd="0" presId="urn:microsoft.com/office/officeart/2005/8/layout/hierarchy1"/>
    <dgm:cxn modelId="{E9D1C149-5119-44B1-8695-BCF9D82C2117}" type="presParOf" srcId="{4C7B6F74-DDFA-4825-914E-0EF1F297166F}" destId="{7A67B24E-8A25-4448-839A-2E24D7712AE1}" srcOrd="1" destOrd="0" presId="urn:microsoft.com/office/officeart/2005/8/layout/hierarchy1"/>
    <dgm:cxn modelId="{97E6C190-8AD3-4B35-BB2F-0DA696FB2C0A}" type="presParOf" srcId="{66AC2321-57F5-4D29-847C-254D9F77E1B7}" destId="{0FF63F6C-42CE-42BF-8FD6-392AEE5CED9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0D4FDD-E5AE-49B1-AE20-9CD0FFCB879C}"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C5BAD16D-8567-4325-868D-09F63C947AA3}">
      <dgm:prSet/>
      <dgm:spPr/>
      <dgm:t>
        <a:bodyPr/>
        <a:lstStyle/>
        <a:p>
          <a:r>
            <a:rPr lang="en-US"/>
            <a:t>Output includes:</a:t>
          </a:r>
        </a:p>
      </dgm:t>
    </dgm:pt>
    <dgm:pt modelId="{657F5074-8996-4596-A847-F0FC3AC8BAAE}" type="parTrans" cxnId="{70DD000A-D0D6-4B15-A9BF-09D4E7AE6D36}">
      <dgm:prSet/>
      <dgm:spPr/>
      <dgm:t>
        <a:bodyPr/>
        <a:lstStyle/>
        <a:p>
          <a:endParaRPr lang="en-US"/>
        </a:p>
      </dgm:t>
    </dgm:pt>
    <dgm:pt modelId="{8D16922B-DC89-4ECE-AFD8-A1C13889D423}" type="sibTrans" cxnId="{70DD000A-D0D6-4B15-A9BF-09D4E7AE6D36}">
      <dgm:prSet/>
      <dgm:spPr/>
      <dgm:t>
        <a:bodyPr/>
        <a:lstStyle/>
        <a:p>
          <a:endParaRPr lang="en-US"/>
        </a:p>
      </dgm:t>
    </dgm:pt>
    <dgm:pt modelId="{CF97CC74-5CA2-4BB8-B61F-C647039BD11D}">
      <dgm:prSet/>
      <dgm:spPr/>
      <dgm:t>
        <a:bodyPr/>
        <a:lstStyle/>
        <a:p>
          <a:r>
            <a:rPr lang="en-US"/>
            <a:t>Top 5 recommendations (collab/content)</a:t>
          </a:r>
        </a:p>
      </dgm:t>
    </dgm:pt>
    <dgm:pt modelId="{FBA3883F-4EA8-429E-B571-1F2D3A2A889C}" type="parTrans" cxnId="{117262C2-0B61-4207-B632-BDE288B05533}">
      <dgm:prSet/>
      <dgm:spPr/>
      <dgm:t>
        <a:bodyPr/>
        <a:lstStyle/>
        <a:p>
          <a:endParaRPr lang="en-US"/>
        </a:p>
      </dgm:t>
    </dgm:pt>
    <dgm:pt modelId="{C3D19914-6001-4E39-89C2-6992E6EFAF5D}" type="sibTrans" cxnId="{117262C2-0B61-4207-B632-BDE288B05533}">
      <dgm:prSet/>
      <dgm:spPr/>
      <dgm:t>
        <a:bodyPr/>
        <a:lstStyle/>
        <a:p>
          <a:endParaRPr lang="en-US"/>
        </a:p>
      </dgm:t>
    </dgm:pt>
    <dgm:pt modelId="{99193056-8690-4C4D-AD52-825370B38361}">
      <dgm:prSet/>
      <dgm:spPr/>
      <dgm:t>
        <a:bodyPr/>
        <a:lstStyle/>
        <a:p>
          <a:r>
            <a:rPr lang="en-US"/>
            <a:t>Visualization-based insights</a:t>
          </a:r>
        </a:p>
      </dgm:t>
    </dgm:pt>
    <dgm:pt modelId="{CCEF2D98-DAB1-4290-9295-7D94B2CA3190}" type="parTrans" cxnId="{AD0B9423-BF02-4680-A032-A433FF993DAB}">
      <dgm:prSet/>
      <dgm:spPr/>
      <dgm:t>
        <a:bodyPr/>
        <a:lstStyle/>
        <a:p>
          <a:endParaRPr lang="en-US"/>
        </a:p>
      </dgm:t>
    </dgm:pt>
    <dgm:pt modelId="{B60A50CC-0719-4DA9-9C71-C10B82AC23C2}" type="sibTrans" cxnId="{AD0B9423-BF02-4680-A032-A433FF993DAB}">
      <dgm:prSet/>
      <dgm:spPr/>
      <dgm:t>
        <a:bodyPr/>
        <a:lstStyle/>
        <a:p>
          <a:endParaRPr lang="en-US"/>
        </a:p>
      </dgm:t>
    </dgm:pt>
    <dgm:pt modelId="{AAF75FAF-EA97-49FB-B568-C46B351F2BCF}">
      <dgm:prSet/>
      <dgm:spPr/>
      <dgm:t>
        <a:bodyPr/>
        <a:lstStyle/>
        <a:p>
          <a:r>
            <a:rPr lang="en-US"/>
            <a:t>PDF summaries</a:t>
          </a:r>
        </a:p>
      </dgm:t>
    </dgm:pt>
    <dgm:pt modelId="{A8F9D453-9CBA-4842-AE43-22110E97164A}" type="parTrans" cxnId="{80AD50ED-775D-4C29-930B-20E38AE281C1}">
      <dgm:prSet/>
      <dgm:spPr/>
      <dgm:t>
        <a:bodyPr/>
        <a:lstStyle/>
        <a:p>
          <a:endParaRPr lang="en-US"/>
        </a:p>
      </dgm:t>
    </dgm:pt>
    <dgm:pt modelId="{4067E97B-033C-4508-B1AA-F70495267D4D}" type="sibTrans" cxnId="{80AD50ED-775D-4C29-930B-20E38AE281C1}">
      <dgm:prSet/>
      <dgm:spPr/>
      <dgm:t>
        <a:bodyPr/>
        <a:lstStyle/>
        <a:p>
          <a:endParaRPr lang="en-US"/>
        </a:p>
      </dgm:t>
    </dgm:pt>
    <dgm:pt modelId="{2B25E3ED-EBCB-4386-A0B8-2AA60F4841B7}">
      <dgm:prSet/>
      <dgm:spPr/>
      <dgm:t>
        <a:bodyPr/>
        <a:lstStyle/>
        <a:p>
          <a:r>
            <a:rPr lang="en-US"/>
            <a:t>Challenges: Cold start, simulated data, model balance</a:t>
          </a:r>
        </a:p>
      </dgm:t>
    </dgm:pt>
    <dgm:pt modelId="{C938C2B9-6707-45F9-AFE9-B706E4152783}" type="parTrans" cxnId="{C32D33B5-B28E-49D4-BDAD-A02A5530C1CE}">
      <dgm:prSet/>
      <dgm:spPr/>
      <dgm:t>
        <a:bodyPr/>
        <a:lstStyle/>
        <a:p>
          <a:endParaRPr lang="en-US"/>
        </a:p>
      </dgm:t>
    </dgm:pt>
    <dgm:pt modelId="{E80A63DB-7D41-4975-8285-81D15695DBE6}" type="sibTrans" cxnId="{C32D33B5-B28E-49D4-BDAD-A02A5530C1CE}">
      <dgm:prSet/>
      <dgm:spPr/>
      <dgm:t>
        <a:bodyPr/>
        <a:lstStyle/>
        <a:p>
          <a:endParaRPr lang="en-US"/>
        </a:p>
      </dgm:t>
    </dgm:pt>
    <dgm:pt modelId="{2FBC6769-5234-442D-BC0E-EDB7AEC780C9}">
      <dgm:prSet/>
      <dgm:spPr/>
      <dgm:t>
        <a:bodyPr/>
        <a:lstStyle/>
        <a:p>
          <a:r>
            <a:rPr lang="en-US"/>
            <a:t>Practical insights into recommender systems</a:t>
          </a:r>
        </a:p>
      </dgm:t>
    </dgm:pt>
    <dgm:pt modelId="{DBB9FCB5-94CC-44AF-89E7-373CDFB776A9}" type="parTrans" cxnId="{0EBFD248-527F-4432-B390-A37CAE2876BB}">
      <dgm:prSet/>
      <dgm:spPr/>
      <dgm:t>
        <a:bodyPr/>
        <a:lstStyle/>
        <a:p>
          <a:endParaRPr lang="en-US"/>
        </a:p>
      </dgm:t>
    </dgm:pt>
    <dgm:pt modelId="{D3CCE091-C865-42BA-900E-95C94B035F85}" type="sibTrans" cxnId="{0EBFD248-527F-4432-B390-A37CAE2876BB}">
      <dgm:prSet/>
      <dgm:spPr/>
      <dgm:t>
        <a:bodyPr/>
        <a:lstStyle/>
        <a:p>
          <a:endParaRPr lang="en-US"/>
        </a:p>
      </dgm:t>
    </dgm:pt>
    <dgm:pt modelId="{85B5646D-4E66-4C77-897A-D5979F755CF1}">
      <dgm:prSet/>
      <dgm:spPr/>
      <dgm:t>
        <a:bodyPr/>
        <a:lstStyle/>
        <a:p>
          <a:r>
            <a:rPr lang="en-US"/>
            <a:t>Integration of multiple ML techniques</a:t>
          </a:r>
        </a:p>
      </dgm:t>
    </dgm:pt>
    <dgm:pt modelId="{FC126492-A5D7-4C2A-9A62-3E34FA59207F}" type="parTrans" cxnId="{77842EAF-4EF1-4897-B27F-F11AE2C58554}">
      <dgm:prSet/>
      <dgm:spPr/>
      <dgm:t>
        <a:bodyPr/>
        <a:lstStyle/>
        <a:p>
          <a:endParaRPr lang="en-US"/>
        </a:p>
      </dgm:t>
    </dgm:pt>
    <dgm:pt modelId="{D33E61DA-EAF6-4C86-87E6-F966CB68A60B}" type="sibTrans" cxnId="{77842EAF-4EF1-4897-B27F-F11AE2C58554}">
      <dgm:prSet/>
      <dgm:spPr/>
      <dgm:t>
        <a:bodyPr/>
        <a:lstStyle/>
        <a:p>
          <a:endParaRPr lang="en-US"/>
        </a:p>
      </dgm:t>
    </dgm:pt>
    <dgm:pt modelId="{D7331D94-5462-487F-A687-CC48FEDEA157}">
      <dgm:prSet/>
      <dgm:spPr/>
      <dgm:t>
        <a:bodyPr/>
        <a:lstStyle/>
        <a:p>
          <a:r>
            <a:rPr lang="en-US"/>
            <a:t>Real-world deployment and documentation</a:t>
          </a:r>
        </a:p>
      </dgm:t>
    </dgm:pt>
    <dgm:pt modelId="{D8B6B0FC-0EA7-49AD-B8D2-CBD625B19B47}" type="parTrans" cxnId="{421D937E-0C7E-45BD-B139-CFB7A9742CB3}">
      <dgm:prSet/>
      <dgm:spPr/>
      <dgm:t>
        <a:bodyPr/>
        <a:lstStyle/>
        <a:p>
          <a:endParaRPr lang="en-US"/>
        </a:p>
      </dgm:t>
    </dgm:pt>
    <dgm:pt modelId="{63136EE5-460D-41A2-8C45-7CC0C4650103}" type="sibTrans" cxnId="{421D937E-0C7E-45BD-B139-CFB7A9742CB3}">
      <dgm:prSet/>
      <dgm:spPr/>
      <dgm:t>
        <a:bodyPr/>
        <a:lstStyle/>
        <a:p>
          <a:endParaRPr lang="en-US"/>
        </a:p>
      </dgm:t>
    </dgm:pt>
    <dgm:pt modelId="{3788B214-BB0F-4760-9D91-36CDE54C78A3}">
      <dgm:prSet/>
      <dgm:spPr/>
      <dgm:t>
        <a:bodyPr/>
        <a:lstStyle/>
        <a:p>
          <a:r>
            <a:rPr lang="en-US"/>
            <a:t>Improved understanding of user behavior</a:t>
          </a:r>
        </a:p>
      </dgm:t>
    </dgm:pt>
    <dgm:pt modelId="{8C8D8B21-83F1-4ACA-8C96-6B365CB11F69}" type="parTrans" cxnId="{C5ED3502-A361-485F-9659-733F1182D643}">
      <dgm:prSet/>
      <dgm:spPr/>
      <dgm:t>
        <a:bodyPr/>
        <a:lstStyle/>
        <a:p>
          <a:endParaRPr lang="en-US"/>
        </a:p>
      </dgm:t>
    </dgm:pt>
    <dgm:pt modelId="{EC25317F-F27D-47D7-A9C6-38361062E7D5}" type="sibTrans" cxnId="{C5ED3502-A361-485F-9659-733F1182D643}">
      <dgm:prSet/>
      <dgm:spPr/>
      <dgm:t>
        <a:bodyPr/>
        <a:lstStyle/>
        <a:p>
          <a:endParaRPr lang="en-US"/>
        </a:p>
      </dgm:t>
    </dgm:pt>
    <dgm:pt modelId="{1A5C5ED9-9886-481D-AABE-60798DCE1E3C}" type="pres">
      <dgm:prSet presAssocID="{3A0D4FDD-E5AE-49B1-AE20-9CD0FFCB879C}" presName="Name0" presStyleCnt="0">
        <dgm:presLayoutVars>
          <dgm:dir/>
          <dgm:resizeHandles val="exact"/>
        </dgm:presLayoutVars>
      </dgm:prSet>
      <dgm:spPr/>
    </dgm:pt>
    <dgm:pt modelId="{77CAFCAE-521D-479E-A64D-8D550EC14149}" type="pres">
      <dgm:prSet presAssocID="{C5BAD16D-8567-4325-868D-09F63C947AA3}" presName="node" presStyleLbl="node1" presStyleIdx="0" presStyleCnt="6">
        <dgm:presLayoutVars>
          <dgm:bulletEnabled val="1"/>
        </dgm:presLayoutVars>
      </dgm:prSet>
      <dgm:spPr/>
    </dgm:pt>
    <dgm:pt modelId="{C4BFE43C-D4F8-4149-B5C2-C1CB430975B0}" type="pres">
      <dgm:prSet presAssocID="{8D16922B-DC89-4ECE-AFD8-A1C13889D423}" presName="sibTrans" presStyleLbl="sibTrans1D1" presStyleIdx="0" presStyleCnt="5"/>
      <dgm:spPr/>
    </dgm:pt>
    <dgm:pt modelId="{2850B8DE-1F42-4478-801F-613ADACE60DF}" type="pres">
      <dgm:prSet presAssocID="{8D16922B-DC89-4ECE-AFD8-A1C13889D423}" presName="connectorText" presStyleLbl="sibTrans1D1" presStyleIdx="0" presStyleCnt="5"/>
      <dgm:spPr/>
    </dgm:pt>
    <dgm:pt modelId="{28931FFA-9B01-4F2E-8E9B-03D69311EDF5}" type="pres">
      <dgm:prSet presAssocID="{2B25E3ED-EBCB-4386-A0B8-2AA60F4841B7}" presName="node" presStyleLbl="node1" presStyleIdx="1" presStyleCnt="6">
        <dgm:presLayoutVars>
          <dgm:bulletEnabled val="1"/>
        </dgm:presLayoutVars>
      </dgm:prSet>
      <dgm:spPr/>
    </dgm:pt>
    <dgm:pt modelId="{4B592A56-4930-4495-A890-2D5448F7D3D3}" type="pres">
      <dgm:prSet presAssocID="{E80A63DB-7D41-4975-8285-81D15695DBE6}" presName="sibTrans" presStyleLbl="sibTrans1D1" presStyleIdx="1" presStyleCnt="5"/>
      <dgm:spPr/>
    </dgm:pt>
    <dgm:pt modelId="{3C5656D1-7F1D-404F-A65C-CE59D7C8A7E1}" type="pres">
      <dgm:prSet presAssocID="{E80A63DB-7D41-4975-8285-81D15695DBE6}" presName="connectorText" presStyleLbl="sibTrans1D1" presStyleIdx="1" presStyleCnt="5"/>
      <dgm:spPr/>
    </dgm:pt>
    <dgm:pt modelId="{7EAFDA6C-49AD-4011-BA7D-D97F53E076F5}" type="pres">
      <dgm:prSet presAssocID="{2FBC6769-5234-442D-BC0E-EDB7AEC780C9}" presName="node" presStyleLbl="node1" presStyleIdx="2" presStyleCnt="6">
        <dgm:presLayoutVars>
          <dgm:bulletEnabled val="1"/>
        </dgm:presLayoutVars>
      </dgm:prSet>
      <dgm:spPr/>
    </dgm:pt>
    <dgm:pt modelId="{5DC308A9-ADFB-4ECD-9887-589ECD4164E8}" type="pres">
      <dgm:prSet presAssocID="{D3CCE091-C865-42BA-900E-95C94B035F85}" presName="sibTrans" presStyleLbl="sibTrans1D1" presStyleIdx="2" presStyleCnt="5"/>
      <dgm:spPr/>
    </dgm:pt>
    <dgm:pt modelId="{49C057CA-40C6-47E9-9B1E-F5EA0B12ECB8}" type="pres">
      <dgm:prSet presAssocID="{D3CCE091-C865-42BA-900E-95C94B035F85}" presName="connectorText" presStyleLbl="sibTrans1D1" presStyleIdx="2" presStyleCnt="5"/>
      <dgm:spPr/>
    </dgm:pt>
    <dgm:pt modelId="{1B1BBF43-36F7-48F4-83D8-0E87FD8377A0}" type="pres">
      <dgm:prSet presAssocID="{85B5646D-4E66-4C77-897A-D5979F755CF1}" presName="node" presStyleLbl="node1" presStyleIdx="3" presStyleCnt="6">
        <dgm:presLayoutVars>
          <dgm:bulletEnabled val="1"/>
        </dgm:presLayoutVars>
      </dgm:prSet>
      <dgm:spPr/>
    </dgm:pt>
    <dgm:pt modelId="{D9DC9A8B-06DB-42FC-9858-87B134012061}" type="pres">
      <dgm:prSet presAssocID="{D33E61DA-EAF6-4C86-87E6-F966CB68A60B}" presName="sibTrans" presStyleLbl="sibTrans1D1" presStyleIdx="3" presStyleCnt="5"/>
      <dgm:spPr/>
    </dgm:pt>
    <dgm:pt modelId="{ABDD2747-6683-49FE-9FCF-73C81749C85A}" type="pres">
      <dgm:prSet presAssocID="{D33E61DA-EAF6-4C86-87E6-F966CB68A60B}" presName="connectorText" presStyleLbl="sibTrans1D1" presStyleIdx="3" presStyleCnt="5"/>
      <dgm:spPr/>
    </dgm:pt>
    <dgm:pt modelId="{D768FCD4-49C4-48DD-B4B4-7E3BA1E53A64}" type="pres">
      <dgm:prSet presAssocID="{D7331D94-5462-487F-A687-CC48FEDEA157}" presName="node" presStyleLbl="node1" presStyleIdx="4" presStyleCnt="6">
        <dgm:presLayoutVars>
          <dgm:bulletEnabled val="1"/>
        </dgm:presLayoutVars>
      </dgm:prSet>
      <dgm:spPr/>
    </dgm:pt>
    <dgm:pt modelId="{5CDB6F3F-10F9-44EA-8A8D-7C8F3313FCFB}" type="pres">
      <dgm:prSet presAssocID="{63136EE5-460D-41A2-8C45-7CC0C4650103}" presName="sibTrans" presStyleLbl="sibTrans1D1" presStyleIdx="4" presStyleCnt="5"/>
      <dgm:spPr/>
    </dgm:pt>
    <dgm:pt modelId="{C827DEE2-B276-442B-A5B3-B9B0A01435D9}" type="pres">
      <dgm:prSet presAssocID="{63136EE5-460D-41A2-8C45-7CC0C4650103}" presName="connectorText" presStyleLbl="sibTrans1D1" presStyleIdx="4" presStyleCnt="5"/>
      <dgm:spPr/>
    </dgm:pt>
    <dgm:pt modelId="{46B2F1DA-22CC-4727-892F-DA2535FA26E8}" type="pres">
      <dgm:prSet presAssocID="{3788B214-BB0F-4760-9D91-36CDE54C78A3}" presName="node" presStyleLbl="node1" presStyleIdx="5" presStyleCnt="6">
        <dgm:presLayoutVars>
          <dgm:bulletEnabled val="1"/>
        </dgm:presLayoutVars>
      </dgm:prSet>
      <dgm:spPr/>
    </dgm:pt>
  </dgm:ptLst>
  <dgm:cxnLst>
    <dgm:cxn modelId="{C5ED3502-A361-485F-9659-733F1182D643}" srcId="{3A0D4FDD-E5AE-49B1-AE20-9CD0FFCB879C}" destId="{3788B214-BB0F-4760-9D91-36CDE54C78A3}" srcOrd="5" destOrd="0" parTransId="{8C8D8B21-83F1-4ACA-8C96-6B365CB11F69}" sibTransId="{EC25317F-F27D-47D7-A9C6-38361062E7D5}"/>
    <dgm:cxn modelId="{A6390406-C8FF-4BC9-A845-973E41671767}" type="presOf" srcId="{CF97CC74-5CA2-4BB8-B61F-C647039BD11D}" destId="{77CAFCAE-521D-479E-A64D-8D550EC14149}" srcOrd="0" destOrd="1" presId="urn:microsoft.com/office/officeart/2016/7/layout/RepeatingBendingProcessNew"/>
    <dgm:cxn modelId="{70DD000A-D0D6-4B15-A9BF-09D4E7AE6D36}" srcId="{3A0D4FDD-E5AE-49B1-AE20-9CD0FFCB879C}" destId="{C5BAD16D-8567-4325-868D-09F63C947AA3}" srcOrd="0" destOrd="0" parTransId="{657F5074-8996-4596-A847-F0FC3AC8BAAE}" sibTransId="{8D16922B-DC89-4ECE-AFD8-A1C13889D423}"/>
    <dgm:cxn modelId="{88FDD50B-A251-4FB8-89EC-9009548D4DBA}" type="presOf" srcId="{D33E61DA-EAF6-4C86-87E6-F966CB68A60B}" destId="{ABDD2747-6683-49FE-9FCF-73C81749C85A}" srcOrd="1" destOrd="0" presId="urn:microsoft.com/office/officeart/2016/7/layout/RepeatingBendingProcessNew"/>
    <dgm:cxn modelId="{7740E017-0763-448D-B786-2D53CB8478E8}" type="presOf" srcId="{63136EE5-460D-41A2-8C45-7CC0C4650103}" destId="{5CDB6F3F-10F9-44EA-8A8D-7C8F3313FCFB}" srcOrd="0" destOrd="0" presId="urn:microsoft.com/office/officeart/2016/7/layout/RepeatingBendingProcessNew"/>
    <dgm:cxn modelId="{AD0B9423-BF02-4680-A032-A433FF993DAB}" srcId="{C5BAD16D-8567-4325-868D-09F63C947AA3}" destId="{99193056-8690-4C4D-AD52-825370B38361}" srcOrd="1" destOrd="0" parTransId="{CCEF2D98-DAB1-4290-9295-7D94B2CA3190}" sibTransId="{B60A50CC-0719-4DA9-9C71-C10B82AC23C2}"/>
    <dgm:cxn modelId="{91D8582C-45DD-4FBE-B16E-E738D86D4904}" type="presOf" srcId="{E80A63DB-7D41-4975-8285-81D15695DBE6}" destId="{4B592A56-4930-4495-A890-2D5448F7D3D3}" srcOrd="0" destOrd="0" presId="urn:microsoft.com/office/officeart/2016/7/layout/RepeatingBendingProcessNew"/>
    <dgm:cxn modelId="{30F4B735-7EC4-4D63-95C0-D3B9ABEF4DB9}" type="presOf" srcId="{AAF75FAF-EA97-49FB-B568-C46B351F2BCF}" destId="{77CAFCAE-521D-479E-A64D-8D550EC14149}" srcOrd="0" destOrd="3" presId="urn:microsoft.com/office/officeart/2016/7/layout/RepeatingBendingProcessNew"/>
    <dgm:cxn modelId="{CB9E7C39-9F73-4AF3-8408-36A8FE04A071}" type="presOf" srcId="{D3CCE091-C865-42BA-900E-95C94B035F85}" destId="{5DC308A9-ADFB-4ECD-9887-589ECD4164E8}" srcOrd="0" destOrd="0" presId="urn:microsoft.com/office/officeart/2016/7/layout/RepeatingBendingProcessNew"/>
    <dgm:cxn modelId="{579EC45D-C493-454F-95E7-1D57BA87E7B8}" type="presOf" srcId="{3A0D4FDD-E5AE-49B1-AE20-9CD0FFCB879C}" destId="{1A5C5ED9-9886-481D-AABE-60798DCE1E3C}" srcOrd="0" destOrd="0" presId="urn:microsoft.com/office/officeart/2016/7/layout/RepeatingBendingProcessNew"/>
    <dgm:cxn modelId="{CFC55B63-335C-46E7-AC6C-4181E2782ABC}" type="presOf" srcId="{D3CCE091-C865-42BA-900E-95C94B035F85}" destId="{49C057CA-40C6-47E9-9B1E-F5EA0B12ECB8}" srcOrd="1" destOrd="0" presId="urn:microsoft.com/office/officeart/2016/7/layout/RepeatingBendingProcessNew"/>
    <dgm:cxn modelId="{0EBFD248-527F-4432-B390-A37CAE2876BB}" srcId="{3A0D4FDD-E5AE-49B1-AE20-9CD0FFCB879C}" destId="{2FBC6769-5234-442D-BC0E-EDB7AEC780C9}" srcOrd="2" destOrd="0" parTransId="{DBB9FCB5-94CC-44AF-89E7-373CDFB776A9}" sibTransId="{D3CCE091-C865-42BA-900E-95C94B035F85}"/>
    <dgm:cxn modelId="{B5444A73-3458-4BE4-8838-6AECDD6FE585}" type="presOf" srcId="{99193056-8690-4C4D-AD52-825370B38361}" destId="{77CAFCAE-521D-479E-A64D-8D550EC14149}" srcOrd="0" destOrd="2" presId="urn:microsoft.com/office/officeart/2016/7/layout/RepeatingBendingProcessNew"/>
    <dgm:cxn modelId="{F0135C7A-A62E-42A3-9D40-B7AE2523B941}" type="presOf" srcId="{C5BAD16D-8567-4325-868D-09F63C947AA3}" destId="{77CAFCAE-521D-479E-A64D-8D550EC14149}" srcOrd="0" destOrd="0" presId="urn:microsoft.com/office/officeart/2016/7/layout/RepeatingBendingProcessNew"/>
    <dgm:cxn modelId="{421D937E-0C7E-45BD-B139-CFB7A9742CB3}" srcId="{3A0D4FDD-E5AE-49B1-AE20-9CD0FFCB879C}" destId="{D7331D94-5462-487F-A687-CC48FEDEA157}" srcOrd="4" destOrd="0" parTransId="{D8B6B0FC-0EA7-49AD-B8D2-CBD625B19B47}" sibTransId="{63136EE5-460D-41A2-8C45-7CC0C4650103}"/>
    <dgm:cxn modelId="{2D822A85-5992-4437-B70B-BA15958F1368}" type="presOf" srcId="{8D16922B-DC89-4ECE-AFD8-A1C13889D423}" destId="{C4BFE43C-D4F8-4149-B5C2-C1CB430975B0}" srcOrd="0" destOrd="0" presId="urn:microsoft.com/office/officeart/2016/7/layout/RepeatingBendingProcessNew"/>
    <dgm:cxn modelId="{8EC2A98B-6EB2-4AC3-A910-2CA85A9457DB}" type="presOf" srcId="{8D16922B-DC89-4ECE-AFD8-A1C13889D423}" destId="{2850B8DE-1F42-4478-801F-613ADACE60DF}" srcOrd="1" destOrd="0" presId="urn:microsoft.com/office/officeart/2016/7/layout/RepeatingBendingProcessNew"/>
    <dgm:cxn modelId="{162D33AC-0360-4B29-9B02-C77ACFF4A8E7}" type="presOf" srcId="{3788B214-BB0F-4760-9D91-36CDE54C78A3}" destId="{46B2F1DA-22CC-4727-892F-DA2535FA26E8}" srcOrd="0" destOrd="0" presId="urn:microsoft.com/office/officeart/2016/7/layout/RepeatingBendingProcessNew"/>
    <dgm:cxn modelId="{77842EAF-4EF1-4897-B27F-F11AE2C58554}" srcId="{3A0D4FDD-E5AE-49B1-AE20-9CD0FFCB879C}" destId="{85B5646D-4E66-4C77-897A-D5979F755CF1}" srcOrd="3" destOrd="0" parTransId="{FC126492-A5D7-4C2A-9A62-3E34FA59207F}" sibTransId="{D33E61DA-EAF6-4C86-87E6-F966CB68A60B}"/>
    <dgm:cxn modelId="{C32D33B5-B28E-49D4-BDAD-A02A5530C1CE}" srcId="{3A0D4FDD-E5AE-49B1-AE20-9CD0FFCB879C}" destId="{2B25E3ED-EBCB-4386-A0B8-2AA60F4841B7}" srcOrd="1" destOrd="0" parTransId="{C938C2B9-6707-45F9-AFE9-B706E4152783}" sibTransId="{E80A63DB-7D41-4975-8285-81D15695DBE6}"/>
    <dgm:cxn modelId="{66D265BB-1CDF-43EE-80DE-4304C73B8B79}" type="presOf" srcId="{85B5646D-4E66-4C77-897A-D5979F755CF1}" destId="{1B1BBF43-36F7-48F4-83D8-0E87FD8377A0}" srcOrd="0" destOrd="0" presId="urn:microsoft.com/office/officeart/2016/7/layout/RepeatingBendingProcessNew"/>
    <dgm:cxn modelId="{86D256BC-4404-404F-A4AC-064015803BDD}" type="presOf" srcId="{D33E61DA-EAF6-4C86-87E6-F966CB68A60B}" destId="{D9DC9A8B-06DB-42FC-9858-87B134012061}" srcOrd="0" destOrd="0" presId="urn:microsoft.com/office/officeart/2016/7/layout/RepeatingBendingProcessNew"/>
    <dgm:cxn modelId="{117262C2-0B61-4207-B632-BDE288B05533}" srcId="{C5BAD16D-8567-4325-868D-09F63C947AA3}" destId="{CF97CC74-5CA2-4BB8-B61F-C647039BD11D}" srcOrd="0" destOrd="0" parTransId="{FBA3883F-4EA8-429E-B571-1F2D3A2A889C}" sibTransId="{C3D19914-6001-4E39-89C2-6992E6EFAF5D}"/>
    <dgm:cxn modelId="{636C6DD2-B4E2-47BC-AEC8-2D40356C79F2}" type="presOf" srcId="{63136EE5-460D-41A2-8C45-7CC0C4650103}" destId="{C827DEE2-B276-442B-A5B3-B9B0A01435D9}" srcOrd="1" destOrd="0" presId="urn:microsoft.com/office/officeart/2016/7/layout/RepeatingBendingProcessNew"/>
    <dgm:cxn modelId="{32B969EC-62CF-46F5-8CB8-15A3937A6263}" type="presOf" srcId="{E80A63DB-7D41-4975-8285-81D15695DBE6}" destId="{3C5656D1-7F1D-404F-A65C-CE59D7C8A7E1}" srcOrd="1" destOrd="0" presId="urn:microsoft.com/office/officeart/2016/7/layout/RepeatingBendingProcessNew"/>
    <dgm:cxn modelId="{80AD50ED-775D-4C29-930B-20E38AE281C1}" srcId="{C5BAD16D-8567-4325-868D-09F63C947AA3}" destId="{AAF75FAF-EA97-49FB-B568-C46B351F2BCF}" srcOrd="2" destOrd="0" parTransId="{A8F9D453-9CBA-4842-AE43-22110E97164A}" sibTransId="{4067E97B-033C-4508-B1AA-F70495267D4D}"/>
    <dgm:cxn modelId="{D7FDC2ED-C35C-45F2-8FCE-BCBC69D3EECE}" type="presOf" srcId="{D7331D94-5462-487F-A687-CC48FEDEA157}" destId="{D768FCD4-49C4-48DD-B4B4-7E3BA1E53A64}" srcOrd="0" destOrd="0" presId="urn:microsoft.com/office/officeart/2016/7/layout/RepeatingBendingProcessNew"/>
    <dgm:cxn modelId="{439097F2-3FA8-4C5A-9BA0-C48F8CB6D7EC}" type="presOf" srcId="{2B25E3ED-EBCB-4386-A0B8-2AA60F4841B7}" destId="{28931FFA-9B01-4F2E-8E9B-03D69311EDF5}" srcOrd="0" destOrd="0" presId="urn:microsoft.com/office/officeart/2016/7/layout/RepeatingBendingProcessNew"/>
    <dgm:cxn modelId="{4C47A6FD-EB1D-4222-B375-D3B8D96ACC25}" type="presOf" srcId="{2FBC6769-5234-442D-BC0E-EDB7AEC780C9}" destId="{7EAFDA6C-49AD-4011-BA7D-D97F53E076F5}" srcOrd="0" destOrd="0" presId="urn:microsoft.com/office/officeart/2016/7/layout/RepeatingBendingProcessNew"/>
    <dgm:cxn modelId="{B6A233CE-891D-4F0B-BFD9-E5AFC300111F}" type="presParOf" srcId="{1A5C5ED9-9886-481D-AABE-60798DCE1E3C}" destId="{77CAFCAE-521D-479E-A64D-8D550EC14149}" srcOrd="0" destOrd="0" presId="urn:microsoft.com/office/officeart/2016/7/layout/RepeatingBendingProcessNew"/>
    <dgm:cxn modelId="{3B9A482C-A077-4A92-A07C-798D1F1E9C19}" type="presParOf" srcId="{1A5C5ED9-9886-481D-AABE-60798DCE1E3C}" destId="{C4BFE43C-D4F8-4149-B5C2-C1CB430975B0}" srcOrd="1" destOrd="0" presId="urn:microsoft.com/office/officeart/2016/7/layout/RepeatingBendingProcessNew"/>
    <dgm:cxn modelId="{8692CDDE-3C3A-4283-A2D3-89FC6828D037}" type="presParOf" srcId="{C4BFE43C-D4F8-4149-B5C2-C1CB430975B0}" destId="{2850B8DE-1F42-4478-801F-613ADACE60DF}" srcOrd="0" destOrd="0" presId="urn:microsoft.com/office/officeart/2016/7/layout/RepeatingBendingProcessNew"/>
    <dgm:cxn modelId="{593A0D45-8C93-4BB5-B273-DE9C32568527}" type="presParOf" srcId="{1A5C5ED9-9886-481D-AABE-60798DCE1E3C}" destId="{28931FFA-9B01-4F2E-8E9B-03D69311EDF5}" srcOrd="2" destOrd="0" presId="urn:microsoft.com/office/officeart/2016/7/layout/RepeatingBendingProcessNew"/>
    <dgm:cxn modelId="{EB508BD7-B3B9-41F2-BA6F-34B30D660CD0}" type="presParOf" srcId="{1A5C5ED9-9886-481D-AABE-60798DCE1E3C}" destId="{4B592A56-4930-4495-A890-2D5448F7D3D3}" srcOrd="3" destOrd="0" presId="urn:microsoft.com/office/officeart/2016/7/layout/RepeatingBendingProcessNew"/>
    <dgm:cxn modelId="{2B2B13E0-5550-4812-8A80-DFCADF089584}" type="presParOf" srcId="{4B592A56-4930-4495-A890-2D5448F7D3D3}" destId="{3C5656D1-7F1D-404F-A65C-CE59D7C8A7E1}" srcOrd="0" destOrd="0" presId="urn:microsoft.com/office/officeart/2016/7/layout/RepeatingBendingProcessNew"/>
    <dgm:cxn modelId="{8574818C-BA0E-4320-BB2D-5FA1D48B698F}" type="presParOf" srcId="{1A5C5ED9-9886-481D-AABE-60798DCE1E3C}" destId="{7EAFDA6C-49AD-4011-BA7D-D97F53E076F5}" srcOrd="4" destOrd="0" presId="urn:microsoft.com/office/officeart/2016/7/layout/RepeatingBendingProcessNew"/>
    <dgm:cxn modelId="{E2422576-2B1D-437F-BBF4-93C876C5BAFF}" type="presParOf" srcId="{1A5C5ED9-9886-481D-AABE-60798DCE1E3C}" destId="{5DC308A9-ADFB-4ECD-9887-589ECD4164E8}" srcOrd="5" destOrd="0" presId="urn:microsoft.com/office/officeart/2016/7/layout/RepeatingBendingProcessNew"/>
    <dgm:cxn modelId="{DFDCE88F-D946-4792-9D80-1670AF61A02F}" type="presParOf" srcId="{5DC308A9-ADFB-4ECD-9887-589ECD4164E8}" destId="{49C057CA-40C6-47E9-9B1E-F5EA0B12ECB8}" srcOrd="0" destOrd="0" presId="urn:microsoft.com/office/officeart/2016/7/layout/RepeatingBendingProcessNew"/>
    <dgm:cxn modelId="{7A9FB2D5-CF1C-4BB2-B0CA-35AC24E66698}" type="presParOf" srcId="{1A5C5ED9-9886-481D-AABE-60798DCE1E3C}" destId="{1B1BBF43-36F7-48F4-83D8-0E87FD8377A0}" srcOrd="6" destOrd="0" presId="urn:microsoft.com/office/officeart/2016/7/layout/RepeatingBendingProcessNew"/>
    <dgm:cxn modelId="{1181A550-66EC-459E-9FCC-6FC695CF08C4}" type="presParOf" srcId="{1A5C5ED9-9886-481D-AABE-60798DCE1E3C}" destId="{D9DC9A8B-06DB-42FC-9858-87B134012061}" srcOrd="7" destOrd="0" presId="urn:microsoft.com/office/officeart/2016/7/layout/RepeatingBendingProcessNew"/>
    <dgm:cxn modelId="{F75925C9-DC60-4669-936C-155DF2758AA0}" type="presParOf" srcId="{D9DC9A8B-06DB-42FC-9858-87B134012061}" destId="{ABDD2747-6683-49FE-9FCF-73C81749C85A}" srcOrd="0" destOrd="0" presId="urn:microsoft.com/office/officeart/2016/7/layout/RepeatingBendingProcessNew"/>
    <dgm:cxn modelId="{45A67586-5DB1-4894-9429-A531AB4874C7}" type="presParOf" srcId="{1A5C5ED9-9886-481D-AABE-60798DCE1E3C}" destId="{D768FCD4-49C4-48DD-B4B4-7E3BA1E53A64}" srcOrd="8" destOrd="0" presId="urn:microsoft.com/office/officeart/2016/7/layout/RepeatingBendingProcessNew"/>
    <dgm:cxn modelId="{A7844622-1A64-42F4-A498-7266377CAD35}" type="presParOf" srcId="{1A5C5ED9-9886-481D-AABE-60798DCE1E3C}" destId="{5CDB6F3F-10F9-44EA-8A8D-7C8F3313FCFB}" srcOrd="9" destOrd="0" presId="urn:microsoft.com/office/officeart/2016/7/layout/RepeatingBendingProcessNew"/>
    <dgm:cxn modelId="{8ABEC81E-DE83-43B8-B6EF-D37A472EF471}" type="presParOf" srcId="{5CDB6F3F-10F9-44EA-8A8D-7C8F3313FCFB}" destId="{C827DEE2-B276-442B-A5B3-B9B0A01435D9}" srcOrd="0" destOrd="0" presId="urn:microsoft.com/office/officeart/2016/7/layout/RepeatingBendingProcessNew"/>
    <dgm:cxn modelId="{0A2EC24D-23B9-454B-89D9-F752659BB8AB}" type="presParOf" srcId="{1A5C5ED9-9886-481D-AABE-60798DCE1E3C}" destId="{46B2F1DA-22CC-4727-892F-DA2535FA26E8}"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A345E4-5DF2-42A0-9619-00D6A66534A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F7123C2-651E-4DB5-8024-31713813EDFE}">
      <dgm:prSet/>
      <dgm:spPr/>
      <dgm:t>
        <a:bodyPr/>
        <a:lstStyle/>
        <a:p>
          <a:r>
            <a:rPr lang="en-US"/>
            <a:t>Explosion of digital content makes product discovery hard</a:t>
          </a:r>
        </a:p>
      </dgm:t>
    </dgm:pt>
    <dgm:pt modelId="{A55C213B-B789-4EF6-B286-B8CA3F1E96B5}" type="parTrans" cxnId="{AC596F02-6D28-4E2E-A92F-80EC9DB7C75C}">
      <dgm:prSet/>
      <dgm:spPr/>
      <dgm:t>
        <a:bodyPr/>
        <a:lstStyle/>
        <a:p>
          <a:endParaRPr lang="en-US"/>
        </a:p>
      </dgm:t>
    </dgm:pt>
    <dgm:pt modelId="{ACE457E3-5FB5-4098-AB30-EA145FEAF6E6}" type="sibTrans" cxnId="{AC596F02-6D28-4E2E-A92F-80EC9DB7C75C}">
      <dgm:prSet/>
      <dgm:spPr/>
      <dgm:t>
        <a:bodyPr/>
        <a:lstStyle/>
        <a:p>
          <a:endParaRPr lang="en-US"/>
        </a:p>
      </dgm:t>
    </dgm:pt>
    <dgm:pt modelId="{82BC3DE4-1E78-4BDF-8FB2-DFD71AA7B5EA}">
      <dgm:prSet/>
      <dgm:spPr/>
      <dgm:t>
        <a:bodyPr/>
        <a:lstStyle/>
        <a:p>
          <a:r>
            <a:rPr lang="en-US"/>
            <a:t>Traditional filtering suffers from:</a:t>
          </a:r>
        </a:p>
      </dgm:t>
    </dgm:pt>
    <dgm:pt modelId="{6FB42BCF-B59C-4074-B745-FD560C724462}" type="parTrans" cxnId="{8EBA9157-1BF9-4B35-A308-E742C848BEE5}">
      <dgm:prSet/>
      <dgm:spPr/>
      <dgm:t>
        <a:bodyPr/>
        <a:lstStyle/>
        <a:p>
          <a:endParaRPr lang="en-US"/>
        </a:p>
      </dgm:t>
    </dgm:pt>
    <dgm:pt modelId="{1AC60D40-2BBB-418C-A810-6A083DFD28D6}" type="sibTrans" cxnId="{8EBA9157-1BF9-4B35-A308-E742C848BEE5}">
      <dgm:prSet/>
      <dgm:spPr/>
      <dgm:t>
        <a:bodyPr/>
        <a:lstStyle/>
        <a:p>
          <a:endParaRPr lang="en-US"/>
        </a:p>
      </dgm:t>
    </dgm:pt>
    <dgm:pt modelId="{2D30F7DB-E42F-491F-860F-9A310EF36140}">
      <dgm:prSet/>
      <dgm:spPr/>
      <dgm:t>
        <a:bodyPr/>
        <a:lstStyle/>
        <a:p>
          <a:r>
            <a:rPr lang="en-US"/>
            <a:t>Cold start (collaborative)</a:t>
          </a:r>
        </a:p>
      </dgm:t>
    </dgm:pt>
    <dgm:pt modelId="{3E7DECE5-4CFE-4B01-AA63-C7FEA98FA97E}" type="parTrans" cxnId="{489FE105-819E-493C-A577-9CDC70EBFC5D}">
      <dgm:prSet/>
      <dgm:spPr/>
      <dgm:t>
        <a:bodyPr/>
        <a:lstStyle/>
        <a:p>
          <a:endParaRPr lang="en-US"/>
        </a:p>
      </dgm:t>
    </dgm:pt>
    <dgm:pt modelId="{552A1539-64C1-4E19-898A-C2C79036530B}" type="sibTrans" cxnId="{489FE105-819E-493C-A577-9CDC70EBFC5D}">
      <dgm:prSet/>
      <dgm:spPr/>
      <dgm:t>
        <a:bodyPr/>
        <a:lstStyle/>
        <a:p>
          <a:endParaRPr lang="en-US"/>
        </a:p>
      </dgm:t>
    </dgm:pt>
    <dgm:pt modelId="{F3AEAAB0-7933-4EDF-884D-AEAEA46A718A}">
      <dgm:prSet/>
      <dgm:spPr/>
      <dgm:t>
        <a:bodyPr/>
        <a:lstStyle/>
        <a:p>
          <a:r>
            <a:rPr lang="en-US"/>
            <a:t>Narrow scope (content-based)</a:t>
          </a:r>
        </a:p>
      </dgm:t>
    </dgm:pt>
    <dgm:pt modelId="{8D8A4F96-DF28-4083-93D3-595423A0F34B}" type="parTrans" cxnId="{511E527F-DA14-4F15-B820-211602F4ED58}">
      <dgm:prSet/>
      <dgm:spPr/>
      <dgm:t>
        <a:bodyPr/>
        <a:lstStyle/>
        <a:p>
          <a:endParaRPr lang="en-US"/>
        </a:p>
      </dgm:t>
    </dgm:pt>
    <dgm:pt modelId="{B24D6C0A-7B54-4176-8004-7873CB95AE7A}" type="sibTrans" cxnId="{511E527F-DA14-4F15-B820-211602F4ED58}">
      <dgm:prSet/>
      <dgm:spPr/>
      <dgm:t>
        <a:bodyPr/>
        <a:lstStyle/>
        <a:p>
          <a:endParaRPr lang="en-US"/>
        </a:p>
      </dgm:t>
    </dgm:pt>
    <dgm:pt modelId="{8A5E30C6-3D64-4D62-BF81-3124305700B6}">
      <dgm:prSet/>
      <dgm:spPr/>
      <dgm:t>
        <a:bodyPr/>
        <a:lstStyle/>
        <a:p>
          <a:r>
            <a:rPr lang="en-US"/>
            <a:t>Need for a hybrid approach to balance and improve personalization</a:t>
          </a:r>
        </a:p>
      </dgm:t>
    </dgm:pt>
    <dgm:pt modelId="{0ED7F94A-1415-4283-9E33-30980C08359B}" type="parTrans" cxnId="{502B85A2-6F79-4E2A-A4EB-539502AACF56}">
      <dgm:prSet/>
      <dgm:spPr/>
      <dgm:t>
        <a:bodyPr/>
        <a:lstStyle/>
        <a:p>
          <a:endParaRPr lang="en-US"/>
        </a:p>
      </dgm:t>
    </dgm:pt>
    <dgm:pt modelId="{331767F3-B3AE-4191-80B5-1F79DF0E7DA4}" type="sibTrans" cxnId="{502B85A2-6F79-4E2A-A4EB-539502AACF56}">
      <dgm:prSet/>
      <dgm:spPr/>
      <dgm:t>
        <a:bodyPr/>
        <a:lstStyle/>
        <a:p>
          <a:endParaRPr lang="en-US"/>
        </a:p>
      </dgm:t>
    </dgm:pt>
    <dgm:pt modelId="{651A10C6-3E1D-4544-9BB6-51854F9AB628}">
      <dgm:prSet/>
      <dgm:spPr/>
      <dgm:t>
        <a:bodyPr/>
        <a:lstStyle/>
        <a:p>
          <a:r>
            <a:rPr lang="en-US"/>
            <a:t>Increasing user expectations for intelligent and relevant suggestions</a:t>
          </a:r>
        </a:p>
      </dgm:t>
    </dgm:pt>
    <dgm:pt modelId="{601E179A-FC97-469C-A972-30AA2B7321FE}" type="parTrans" cxnId="{DEEACD0A-E8C3-4846-A46A-22207D3DD14A}">
      <dgm:prSet/>
      <dgm:spPr/>
      <dgm:t>
        <a:bodyPr/>
        <a:lstStyle/>
        <a:p>
          <a:endParaRPr lang="en-US"/>
        </a:p>
      </dgm:t>
    </dgm:pt>
    <dgm:pt modelId="{7F4E0CA2-128E-45FB-AB27-2225A331DEC9}" type="sibTrans" cxnId="{DEEACD0A-E8C3-4846-A46A-22207D3DD14A}">
      <dgm:prSet/>
      <dgm:spPr/>
      <dgm:t>
        <a:bodyPr/>
        <a:lstStyle/>
        <a:p>
          <a:endParaRPr lang="en-US"/>
        </a:p>
      </dgm:t>
    </dgm:pt>
    <dgm:pt modelId="{346B1EAC-7A77-4D0A-9626-5F1B826D8BBE}">
      <dgm:prSet/>
      <dgm:spPr/>
      <dgm:t>
        <a:bodyPr/>
        <a:lstStyle/>
        <a:p>
          <a:r>
            <a:rPr lang="en-US"/>
            <a:t>Difficulty in maintaining engagement without dynamic, personalized experiences</a:t>
          </a:r>
        </a:p>
      </dgm:t>
    </dgm:pt>
    <dgm:pt modelId="{879410F1-4031-467F-9FBB-57FD7490A9ED}" type="parTrans" cxnId="{44862C59-E7DC-4B7B-8170-2CF819D5756B}">
      <dgm:prSet/>
      <dgm:spPr/>
      <dgm:t>
        <a:bodyPr/>
        <a:lstStyle/>
        <a:p>
          <a:endParaRPr lang="en-US"/>
        </a:p>
      </dgm:t>
    </dgm:pt>
    <dgm:pt modelId="{70E0D3CA-1DEC-4065-BD68-3B6A7253590C}" type="sibTrans" cxnId="{44862C59-E7DC-4B7B-8170-2CF819D5756B}">
      <dgm:prSet/>
      <dgm:spPr/>
      <dgm:t>
        <a:bodyPr/>
        <a:lstStyle/>
        <a:p>
          <a:endParaRPr lang="en-US"/>
        </a:p>
      </dgm:t>
    </dgm:pt>
    <dgm:pt modelId="{67FBB98C-5B30-4C85-8684-91D2349D24B3}" type="pres">
      <dgm:prSet presAssocID="{39A345E4-5DF2-42A0-9619-00D6A66534A3}" presName="root" presStyleCnt="0">
        <dgm:presLayoutVars>
          <dgm:dir/>
          <dgm:resizeHandles val="exact"/>
        </dgm:presLayoutVars>
      </dgm:prSet>
      <dgm:spPr/>
    </dgm:pt>
    <dgm:pt modelId="{EDF8F719-7A9C-46E4-A4C4-F3354FA18D43}" type="pres">
      <dgm:prSet presAssocID="{AF7123C2-651E-4DB5-8024-31713813EDFE}" presName="compNode" presStyleCnt="0"/>
      <dgm:spPr/>
    </dgm:pt>
    <dgm:pt modelId="{993385E5-2666-46E7-AD5B-E64F6C15FDF6}" type="pres">
      <dgm:prSet presAssocID="{AF7123C2-651E-4DB5-8024-31713813EDFE}" presName="bgRect" presStyleLbl="bgShp" presStyleIdx="0" presStyleCnt="5"/>
      <dgm:spPr/>
    </dgm:pt>
    <dgm:pt modelId="{EF1C33D3-85B1-4F8D-AC9F-C284F0D17B3D}" type="pres">
      <dgm:prSet presAssocID="{AF7123C2-651E-4DB5-8024-31713813EDF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04A8BC17-BAD2-4FDD-A4E5-2EB2955225FB}" type="pres">
      <dgm:prSet presAssocID="{AF7123C2-651E-4DB5-8024-31713813EDFE}" presName="spaceRect" presStyleCnt="0"/>
      <dgm:spPr/>
    </dgm:pt>
    <dgm:pt modelId="{33CF9100-83E6-4E44-B0DB-41D1D89C62F5}" type="pres">
      <dgm:prSet presAssocID="{AF7123C2-651E-4DB5-8024-31713813EDFE}" presName="parTx" presStyleLbl="revTx" presStyleIdx="0" presStyleCnt="6">
        <dgm:presLayoutVars>
          <dgm:chMax val="0"/>
          <dgm:chPref val="0"/>
        </dgm:presLayoutVars>
      </dgm:prSet>
      <dgm:spPr/>
    </dgm:pt>
    <dgm:pt modelId="{1A89CDC8-111B-48E6-B0A7-04B31A195AF2}" type="pres">
      <dgm:prSet presAssocID="{ACE457E3-5FB5-4098-AB30-EA145FEAF6E6}" presName="sibTrans" presStyleCnt="0"/>
      <dgm:spPr/>
    </dgm:pt>
    <dgm:pt modelId="{016B2031-1401-49AD-9B6D-2CAFB9BACAD8}" type="pres">
      <dgm:prSet presAssocID="{82BC3DE4-1E78-4BDF-8FB2-DFD71AA7B5EA}" presName="compNode" presStyleCnt="0"/>
      <dgm:spPr/>
    </dgm:pt>
    <dgm:pt modelId="{19327F25-A4CE-406B-BD3E-E811794BC003}" type="pres">
      <dgm:prSet presAssocID="{82BC3DE4-1E78-4BDF-8FB2-DFD71AA7B5EA}" presName="bgRect" presStyleLbl="bgShp" presStyleIdx="1" presStyleCnt="5"/>
      <dgm:spPr/>
    </dgm:pt>
    <dgm:pt modelId="{9F47A01A-80FB-4B6C-AF3F-E2E5315DF6D2}" type="pres">
      <dgm:prSet presAssocID="{82BC3DE4-1E78-4BDF-8FB2-DFD71AA7B5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bbles"/>
        </a:ext>
      </dgm:extLst>
    </dgm:pt>
    <dgm:pt modelId="{56DA1FEE-E387-4679-87D9-048787AA14F7}" type="pres">
      <dgm:prSet presAssocID="{82BC3DE4-1E78-4BDF-8FB2-DFD71AA7B5EA}" presName="spaceRect" presStyleCnt="0"/>
      <dgm:spPr/>
    </dgm:pt>
    <dgm:pt modelId="{DE775AED-DE9C-4908-9FCD-240A0F8BACE1}" type="pres">
      <dgm:prSet presAssocID="{82BC3DE4-1E78-4BDF-8FB2-DFD71AA7B5EA}" presName="parTx" presStyleLbl="revTx" presStyleIdx="1" presStyleCnt="6">
        <dgm:presLayoutVars>
          <dgm:chMax val="0"/>
          <dgm:chPref val="0"/>
        </dgm:presLayoutVars>
      </dgm:prSet>
      <dgm:spPr/>
    </dgm:pt>
    <dgm:pt modelId="{C4660DBC-BE15-4E22-B14D-505543C3C3C7}" type="pres">
      <dgm:prSet presAssocID="{82BC3DE4-1E78-4BDF-8FB2-DFD71AA7B5EA}" presName="desTx" presStyleLbl="revTx" presStyleIdx="2" presStyleCnt="6">
        <dgm:presLayoutVars/>
      </dgm:prSet>
      <dgm:spPr/>
    </dgm:pt>
    <dgm:pt modelId="{82F284F6-3D61-406C-971A-EF557CB78AE4}" type="pres">
      <dgm:prSet presAssocID="{1AC60D40-2BBB-418C-A810-6A083DFD28D6}" presName="sibTrans" presStyleCnt="0"/>
      <dgm:spPr/>
    </dgm:pt>
    <dgm:pt modelId="{91B371CE-9A7E-42F4-ACE3-AD525A65BF2B}" type="pres">
      <dgm:prSet presAssocID="{8A5E30C6-3D64-4D62-BF81-3124305700B6}" presName="compNode" presStyleCnt="0"/>
      <dgm:spPr/>
    </dgm:pt>
    <dgm:pt modelId="{F35C47FD-30C1-4742-A0DF-B54999F723B1}" type="pres">
      <dgm:prSet presAssocID="{8A5E30C6-3D64-4D62-BF81-3124305700B6}" presName="bgRect" presStyleLbl="bgShp" presStyleIdx="2" presStyleCnt="5"/>
      <dgm:spPr/>
    </dgm:pt>
    <dgm:pt modelId="{E2C38386-898F-48D6-B835-9AC717482A60}" type="pres">
      <dgm:prSet presAssocID="{8A5E30C6-3D64-4D62-BF81-3124305700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937DB338-DE96-4DB8-B604-2A1A1303F351}" type="pres">
      <dgm:prSet presAssocID="{8A5E30C6-3D64-4D62-BF81-3124305700B6}" presName="spaceRect" presStyleCnt="0"/>
      <dgm:spPr/>
    </dgm:pt>
    <dgm:pt modelId="{152FE66D-288D-468B-8F86-21CE4B0785EE}" type="pres">
      <dgm:prSet presAssocID="{8A5E30C6-3D64-4D62-BF81-3124305700B6}" presName="parTx" presStyleLbl="revTx" presStyleIdx="3" presStyleCnt="6">
        <dgm:presLayoutVars>
          <dgm:chMax val="0"/>
          <dgm:chPref val="0"/>
        </dgm:presLayoutVars>
      </dgm:prSet>
      <dgm:spPr/>
    </dgm:pt>
    <dgm:pt modelId="{28F8E9EB-CF07-473A-97AD-A102FDE19701}" type="pres">
      <dgm:prSet presAssocID="{331767F3-B3AE-4191-80B5-1F79DF0E7DA4}" presName="sibTrans" presStyleCnt="0"/>
      <dgm:spPr/>
    </dgm:pt>
    <dgm:pt modelId="{2B858381-613A-451C-BA56-577C54362CC9}" type="pres">
      <dgm:prSet presAssocID="{651A10C6-3E1D-4544-9BB6-51854F9AB628}" presName="compNode" presStyleCnt="0"/>
      <dgm:spPr/>
    </dgm:pt>
    <dgm:pt modelId="{3DD184FE-F7C6-4CE7-866F-23CD59E1529B}" type="pres">
      <dgm:prSet presAssocID="{651A10C6-3E1D-4544-9BB6-51854F9AB628}" presName="bgRect" presStyleLbl="bgShp" presStyleIdx="3" presStyleCnt="5"/>
      <dgm:spPr/>
    </dgm:pt>
    <dgm:pt modelId="{987D097A-8ADC-4EED-8FB9-8DA876CF6D7D}" type="pres">
      <dgm:prSet presAssocID="{651A10C6-3E1D-4544-9BB6-51854F9AB62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9C6A924-C708-4B5F-B761-912781D30725}" type="pres">
      <dgm:prSet presAssocID="{651A10C6-3E1D-4544-9BB6-51854F9AB628}" presName="spaceRect" presStyleCnt="0"/>
      <dgm:spPr/>
    </dgm:pt>
    <dgm:pt modelId="{FA232EA0-0A74-4B18-8DC6-8C4D25833524}" type="pres">
      <dgm:prSet presAssocID="{651A10C6-3E1D-4544-9BB6-51854F9AB628}" presName="parTx" presStyleLbl="revTx" presStyleIdx="4" presStyleCnt="6">
        <dgm:presLayoutVars>
          <dgm:chMax val="0"/>
          <dgm:chPref val="0"/>
        </dgm:presLayoutVars>
      </dgm:prSet>
      <dgm:spPr/>
    </dgm:pt>
    <dgm:pt modelId="{B7EA9789-22F2-4E98-BB45-DA5DD388775C}" type="pres">
      <dgm:prSet presAssocID="{7F4E0CA2-128E-45FB-AB27-2225A331DEC9}" presName="sibTrans" presStyleCnt="0"/>
      <dgm:spPr/>
    </dgm:pt>
    <dgm:pt modelId="{5AFBBBB8-E990-4DB0-A47C-3791C8BDF57B}" type="pres">
      <dgm:prSet presAssocID="{346B1EAC-7A77-4D0A-9626-5F1B826D8BBE}" presName="compNode" presStyleCnt="0"/>
      <dgm:spPr/>
    </dgm:pt>
    <dgm:pt modelId="{F37AC6AF-BF88-4247-A620-C58E4621E68A}" type="pres">
      <dgm:prSet presAssocID="{346B1EAC-7A77-4D0A-9626-5F1B826D8BBE}" presName="bgRect" presStyleLbl="bgShp" presStyleIdx="4" presStyleCnt="5"/>
      <dgm:spPr/>
    </dgm:pt>
    <dgm:pt modelId="{CDE0B5C4-2FFA-4FAF-85E7-EE66C629D067}" type="pres">
      <dgm:prSet presAssocID="{346B1EAC-7A77-4D0A-9626-5F1B826D8BB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13ECD79A-75B4-424B-8639-D63A19D3E6E8}" type="pres">
      <dgm:prSet presAssocID="{346B1EAC-7A77-4D0A-9626-5F1B826D8BBE}" presName="spaceRect" presStyleCnt="0"/>
      <dgm:spPr/>
    </dgm:pt>
    <dgm:pt modelId="{056B2160-5DE2-4217-8880-8ACD32D15072}" type="pres">
      <dgm:prSet presAssocID="{346B1EAC-7A77-4D0A-9626-5F1B826D8BBE}" presName="parTx" presStyleLbl="revTx" presStyleIdx="5" presStyleCnt="6">
        <dgm:presLayoutVars>
          <dgm:chMax val="0"/>
          <dgm:chPref val="0"/>
        </dgm:presLayoutVars>
      </dgm:prSet>
      <dgm:spPr/>
    </dgm:pt>
  </dgm:ptLst>
  <dgm:cxnLst>
    <dgm:cxn modelId="{AC596F02-6D28-4E2E-A92F-80EC9DB7C75C}" srcId="{39A345E4-5DF2-42A0-9619-00D6A66534A3}" destId="{AF7123C2-651E-4DB5-8024-31713813EDFE}" srcOrd="0" destOrd="0" parTransId="{A55C213B-B789-4EF6-B286-B8CA3F1E96B5}" sibTransId="{ACE457E3-5FB5-4098-AB30-EA145FEAF6E6}"/>
    <dgm:cxn modelId="{489FE105-819E-493C-A577-9CDC70EBFC5D}" srcId="{82BC3DE4-1E78-4BDF-8FB2-DFD71AA7B5EA}" destId="{2D30F7DB-E42F-491F-860F-9A310EF36140}" srcOrd="0" destOrd="0" parTransId="{3E7DECE5-4CFE-4B01-AA63-C7FEA98FA97E}" sibTransId="{552A1539-64C1-4E19-898A-C2C79036530B}"/>
    <dgm:cxn modelId="{DEEACD0A-E8C3-4846-A46A-22207D3DD14A}" srcId="{39A345E4-5DF2-42A0-9619-00D6A66534A3}" destId="{651A10C6-3E1D-4544-9BB6-51854F9AB628}" srcOrd="3" destOrd="0" parTransId="{601E179A-FC97-469C-A972-30AA2B7321FE}" sibTransId="{7F4E0CA2-128E-45FB-AB27-2225A331DEC9}"/>
    <dgm:cxn modelId="{AC425113-34EC-4974-80CA-B26FAA96E91A}" type="presOf" srcId="{AF7123C2-651E-4DB5-8024-31713813EDFE}" destId="{33CF9100-83E6-4E44-B0DB-41D1D89C62F5}" srcOrd="0" destOrd="0" presId="urn:microsoft.com/office/officeart/2018/2/layout/IconVerticalSolidList"/>
    <dgm:cxn modelId="{B49DA32A-9178-4AD0-82CD-3DA019512829}" type="presOf" srcId="{2D30F7DB-E42F-491F-860F-9A310EF36140}" destId="{C4660DBC-BE15-4E22-B14D-505543C3C3C7}" srcOrd="0" destOrd="0" presId="urn:microsoft.com/office/officeart/2018/2/layout/IconVerticalSolidList"/>
    <dgm:cxn modelId="{2B8B8666-1D8C-4599-9FC8-FAAB3E7A73D7}" type="presOf" srcId="{39A345E4-5DF2-42A0-9619-00D6A66534A3}" destId="{67FBB98C-5B30-4C85-8684-91D2349D24B3}" srcOrd="0" destOrd="0" presId="urn:microsoft.com/office/officeart/2018/2/layout/IconVerticalSolidList"/>
    <dgm:cxn modelId="{DF82026F-9FC2-40E5-90EC-5EB29ED5990F}" type="presOf" srcId="{F3AEAAB0-7933-4EDF-884D-AEAEA46A718A}" destId="{C4660DBC-BE15-4E22-B14D-505543C3C3C7}" srcOrd="0" destOrd="1" presId="urn:microsoft.com/office/officeart/2018/2/layout/IconVerticalSolidList"/>
    <dgm:cxn modelId="{8EBA9157-1BF9-4B35-A308-E742C848BEE5}" srcId="{39A345E4-5DF2-42A0-9619-00D6A66534A3}" destId="{82BC3DE4-1E78-4BDF-8FB2-DFD71AA7B5EA}" srcOrd="1" destOrd="0" parTransId="{6FB42BCF-B59C-4074-B745-FD560C724462}" sibTransId="{1AC60D40-2BBB-418C-A810-6A083DFD28D6}"/>
    <dgm:cxn modelId="{44862C59-E7DC-4B7B-8170-2CF819D5756B}" srcId="{39A345E4-5DF2-42A0-9619-00D6A66534A3}" destId="{346B1EAC-7A77-4D0A-9626-5F1B826D8BBE}" srcOrd="4" destOrd="0" parTransId="{879410F1-4031-467F-9FBB-57FD7490A9ED}" sibTransId="{70E0D3CA-1DEC-4065-BD68-3B6A7253590C}"/>
    <dgm:cxn modelId="{511E527F-DA14-4F15-B820-211602F4ED58}" srcId="{82BC3DE4-1E78-4BDF-8FB2-DFD71AA7B5EA}" destId="{F3AEAAB0-7933-4EDF-884D-AEAEA46A718A}" srcOrd="1" destOrd="0" parTransId="{8D8A4F96-DF28-4083-93D3-595423A0F34B}" sibTransId="{B24D6C0A-7B54-4176-8004-7873CB95AE7A}"/>
    <dgm:cxn modelId="{832D448A-292F-4239-8CB8-00EC89D29E6C}" type="presOf" srcId="{651A10C6-3E1D-4544-9BB6-51854F9AB628}" destId="{FA232EA0-0A74-4B18-8DC6-8C4D25833524}" srcOrd="0" destOrd="0" presId="urn:microsoft.com/office/officeart/2018/2/layout/IconVerticalSolidList"/>
    <dgm:cxn modelId="{502B85A2-6F79-4E2A-A4EB-539502AACF56}" srcId="{39A345E4-5DF2-42A0-9619-00D6A66534A3}" destId="{8A5E30C6-3D64-4D62-BF81-3124305700B6}" srcOrd="2" destOrd="0" parTransId="{0ED7F94A-1415-4283-9E33-30980C08359B}" sibTransId="{331767F3-B3AE-4191-80B5-1F79DF0E7DA4}"/>
    <dgm:cxn modelId="{E7961AAB-FBE3-4406-98C5-D3647424AA09}" type="presOf" srcId="{8A5E30C6-3D64-4D62-BF81-3124305700B6}" destId="{152FE66D-288D-468B-8F86-21CE4B0785EE}" srcOrd="0" destOrd="0" presId="urn:microsoft.com/office/officeart/2018/2/layout/IconVerticalSolidList"/>
    <dgm:cxn modelId="{B521EAB0-F1DE-4BEE-9AD1-4A6995C0D4A2}" type="presOf" srcId="{82BC3DE4-1E78-4BDF-8FB2-DFD71AA7B5EA}" destId="{DE775AED-DE9C-4908-9FCD-240A0F8BACE1}" srcOrd="0" destOrd="0" presId="urn:microsoft.com/office/officeart/2018/2/layout/IconVerticalSolidList"/>
    <dgm:cxn modelId="{DB6E96C0-5080-4EBC-8211-4F2375FD844B}" type="presOf" srcId="{346B1EAC-7A77-4D0A-9626-5F1B826D8BBE}" destId="{056B2160-5DE2-4217-8880-8ACD32D15072}" srcOrd="0" destOrd="0" presId="urn:microsoft.com/office/officeart/2018/2/layout/IconVerticalSolidList"/>
    <dgm:cxn modelId="{3FFAAF2F-F509-4E80-9DF7-17B99C5FB8E8}" type="presParOf" srcId="{67FBB98C-5B30-4C85-8684-91D2349D24B3}" destId="{EDF8F719-7A9C-46E4-A4C4-F3354FA18D43}" srcOrd="0" destOrd="0" presId="urn:microsoft.com/office/officeart/2018/2/layout/IconVerticalSolidList"/>
    <dgm:cxn modelId="{79CA31E8-F85B-4FBF-9267-63203647E992}" type="presParOf" srcId="{EDF8F719-7A9C-46E4-A4C4-F3354FA18D43}" destId="{993385E5-2666-46E7-AD5B-E64F6C15FDF6}" srcOrd="0" destOrd="0" presId="urn:microsoft.com/office/officeart/2018/2/layout/IconVerticalSolidList"/>
    <dgm:cxn modelId="{E5D97498-290A-4BFD-9F5C-C297B175D031}" type="presParOf" srcId="{EDF8F719-7A9C-46E4-A4C4-F3354FA18D43}" destId="{EF1C33D3-85B1-4F8D-AC9F-C284F0D17B3D}" srcOrd="1" destOrd="0" presId="urn:microsoft.com/office/officeart/2018/2/layout/IconVerticalSolidList"/>
    <dgm:cxn modelId="{9FFE6419-32CF-4A14-9035-7E7976B2F603}" type="presParOf" srcId="{EDF8F719-7A9C-46E4-A4C4-F3354FA18D43}" destId="{04A8BC17-BAD2-4FDD-A4E5-2EB2955225FB}" srcOrd="2" destOrd="0" presId="urn:microsoft.com/office/officeart/2018/2/layout/IconVerticalSolidList"/>
    <dgm:cxn modelId="{21B5229E-A570-4700-A410-AB407A8E7DEF}" type="presParOf" srcId="{EDF8F719-7A9C-46E4-A4C4-F3354FA18D43}" destId="{33CF9100-83E6-4E44-B0DB-41D1D89C62F5}" srcOrd="3" destOrd="0" presId="urn:microsoft.com/office/officeart/2018/2/layout/IconVerticalSolidList"/>
    <dgm:cxn modelId="{DC44D6E4-1424-4E25-92B1-14CAB4FE860F}" type="presParOf" srcId="{67FBB98C-5B30-4C85-8684-91D2349D24B3}" destId="{1A89CDC8-111B-48E6-B0A7-04B31A195AF2}" srcOrd="1" destOrd="0" presId="urn:microsoft.com/office/officeart/2018/2/layout/IconVerticalSolidList"/>
    <dgm:cxn modelId="{C1767869-3195-4832-BB66-BAE7B747C1BE}" type="presParOf" srcId="{67FBB98C-5B30-4C85-8684-91D2349D24B3}" destId="{016B2031-1401-49AD-9B6D-2CAFB9BACAD8}" srcOrd="2" destOrd="0" presId="urn:microsoft.com/office/officeart/2018/2/layout/IconVerticalSolidList"/>
    <dgm:cxn modelId="{19863557-6722-426B-99CD-E33B8A6A00A2}" type="presParOf" srcId="{016B2031-1401-49AD-9B6D-2CAFB9BACAD8}" destId="{19327F25-A4CE-406B-BD3E-E811794BC003}" srcOrd="0" destOrd="0" presId="urn:microsoft.com/office/officeart/2018/2/layout/IconVerticalSolidList"/>
    <dgm:cxn modelId="{1B59E44D-8E52-4282-BA7A-E988F93FF2BC}" type="presParOf" srcId="{016B2031-1401-49AD-9B6D-2CAFB9BACAD8}" destId="{9F47A01A-80FB-4B6C-AF3F-E2E5315DF6D2}" srcOrd="1" destOrd="0" presId="urn:microsoft.com/office/officeart/2018/2/layout/IconVerticalSolidList"/>
    <dgm:cxn modelId="{FEAC7C10-AFB7-4AE1-AA1C-B08E7FD2E760}" type="presParOf" srcId="{016B2031-1401-49AD-9B6D-2CAFB9BACAD8}" destId="{56DA1FEE-E387-4679-87D9-048787AA14F7}" srcOrd="2" destOrd="0" presId="urn:microsoft.com/office/officeart/2018/2/layout/IconVerticalSolidList"/>
    <dgm:cxn modelId="{5C92B19A-04F5-4EF6-81B4-E89CA6345B58}" type="presParOf" srcId="{016B2031-1401-49AD-9B6D-2CAFB9BACAD8}" destId="{DE775AED-DE9C-4908-9FCD-240A0F8BACE1}" srcOrd="3" destOrd="0" presId="urn:microsoft.com/office/officeart/2018/2/layout/IconVerticalSolidList"/>
    <dgm:cxn modelId="{D9EB3A5C-2169-4E78-9CEB-882FD741FDB4}" type="presParOf" srcId="{016B2031-1401-49AD-9B6D-2CAFB9BACAD8}" destId="{C4660DBC-BE15-4E22-B14D-505543C3C3C7}" srcOrd="4" destOrd="0" presId="urn:microsoft.com/office/officeart/2018/2/layout/IconVerticalSolidList"/>
    <dgm:cxn modelId="{2342EB64-35FA-4586-9E9B-C13104DB5308}" type="presParOf" srcId="{67FBB98C-5B30-4C85-8684-91D2349D24B3}" destId="{82F284F6-3D61-406C-971A-EF557CB78AE4}" srcOrd="3" destOrd="0" presId="urn:microsoft.com/office/officeart/2018/2/layout/IconVerticalSolidList"/>
    <dgm:cxn modelId="{55720CA9-45F1-40B3-84D5-916C66C7F589}" type="presParOf" srcId="{67FBB98C-5B30-4C85-8684-91D2349D24B3}" destId="{91B371CE-9A7E-42F4-ACE3-AD525A65BF2B}" srcOrd="4" destOrd="0" presId="urn:microsoft.com/office/officeart/2018/2/layout/IconVerticalSolidList"/>
    <dgm:cxn modelId="{33E77271-63D8-445D-86F7-CF62ACD9D4FB}" type="presParOf" srcId="{91B371CE-9A7E-42F4-ACE3-AD525A65BF2B}" destId="{F35C47FD-30C1-4742-A0DF-B54999F723B1}" srcOrd="0" destOrd="0" presId="urn:microsoft.com/office/officeart/2018/2/layout/IconVerticalSolidList"/>
    <dgm:cxn modelId="{76152109-2F40-427A-A483-E56FAB887781}" type="presParOf" srcId="{91B371CE-9A7E-42F4-ACE3-AD525A65BF2B}" destId="{E2C38386-898F-48D6-B835-9AC717482A60}" srcOrd="1" destOrd="0" presId="urn:microsoft.com/office/officeart/2018/2/layout/IconVerticalSolidList"/>
    <dgm:cxn modelId="{D1F5BBA7-96AD-463C-801B-1F338C1F99E1}" type="presParOf" srcId="{91B371CE-9A7E-42F4-ACE3-AD525A65BF2B}" destId="{937DB338-DE96-4DB8-B604-2A1A1303F351}" srcOrd="2" destOrd="0" presId="urn:microsoft.com/office/officeart/2018/2/layout/IconVerticalSolidList"/>
    <dgm:cxn modelId="{F4A70BF5-8800-4CF8-92F8-A81527EC4D79}" type="presParOf" srcId="{91B371CE-9A7E-42F4-ACE3-AD525A65BF2B}" destId="{152FE66D-288D-468B-8F86-21CE4B0785EE}" srcOrd="3" destOrd="0" presId="urn:microsoft.com/office/officeart/2018/2/layout/IconVerticalSolidList"/>
    <dgm:cxn modelId="{153D0C3E-36B2-4510-A82C-CE20130C1496}" type="presParOf" srcId="{67FBB98C-5B30-4C85-8684-91D2349D24B3}" destId="{28F8E9EB-CF07-473A-97AD-A102FDE19701}" srcOrd="5" destOrd="0" presId="urn:microsoft.com/office/officeart/2018/2/layout/IconVerticalSolidList"/>
    <dgm:cxn modelId="{1DFF822A-4091-4A38-B13D-C1A693A7EE8D}" type="presParOf" srcId="{67FBB98C-5B30-4C85-8684-91D2349D24B3}" destId="{2B858381-613A-451C-BA56-577C54362CC9}" srcOrd="6" destOrd="0" presId="urn:microsoft.com/office/officeart/2018/2/layout/IconVerticalSolidList"/>
    <dgm:cxn modelId="{3CB3A751-444D-4408-A577-119682EFAE9F}" type="presParOf" srcId="{2B858381-613A-451C-BA56-577C54362CC9}" destId="{3DD184FE-F7C6-4CE7-866F-23CD59E1529B}" srcOrd="0" destOrd="0" presId="urn:microsoft.com/office/officeart/2018/2/layout/IconVerticalSolidList"/>
    <dgm:cxn modelId="{FE7A1227-E173-4C59-B030-77EDD8777AB8}" type="presParOf" srcId="{2B858381-613A-451C-BA56-577C54362CC9}" destId="{987D097A-8ADC-4EED-8FB9-8DA876CF6D7D}" srcOrd="1" destOrd="0" presId="urn:microsoft.com/office/officeart/2018/2/layout/IconVerticalSolidList"/>
    <dgm:cxn modelId="{BED40FF4-3A6A-4DF9-8321-277C590B412A}" type="presParOf" srcId="{2B858381-613A-451C-BA56-577C54362CC9}" destId="{79C6A924-C708-4B5F-B761-912781D30725}" srcOrd="2" destOrd="0" presId="urn:microsoft.com/office/officeart/2018/2/layout/IconVerticalSolidList"/>
    <dgm:cxn modelId="{5E4215AD-02B3-4923-B5AD-F94AE4ADE7AE}" type="presParOf" srcId="{2B858381-613A-451C-BA56-577C54362CC9}" destId="{FA232EA0-0A74-4B18-8DC6-8C4D25833524}" srcOrd="3" destOrd="0" presId="urn:microsoft.com/office/officeart/2018/2/layout/IconVerticalSolidList"/>
    <dgm:cxn modelId="{951EE489-FB32-42DA-9BBD-F7793E2D2727}" type="presParOf" srcId="{67FBB98C-5B30-4C85-8684-91D2349D24B3}" destId="{B7EA9789-22F2-4E98-BB45-DA5DD388775C}" srcOrd="7" destOrd="0" presId="urn:microsoft.com/office/officeart/2018/2/layout/IconVerticalSolidList"/>
    <dgm:cxn modelId="{17E1840F-DA3B-4034-B88F-CC0DB2D2A13C}" type="presParOf" srcId="{67FBB98C-5B30-4C85-8684-91D2349D24B3}" destId="{5AFBBBB8-E990-4DB0-A47C-3791C8BDF57B}" srcOrd="8" destOrd="0" presId="urn:microsoft.com/office/officeart/2018/2/layout/IconVerticalSolidList"/>
    <dgm:cxn modelId="{66A84237-E509-4992-A818-FA5B1172C271}" type="presParOf" srcId="{5AFBBBB8-E990-4DB0-A47C-3791C8BDF57B}" destId="{F37AC6AF-BF88-4247-A620-C58E4621E68A}" srcOrd="0" destOrd="0" presId="urn:microsoft.com/office/officeart/2018/2/layout/IconVerticalSolidList"/>
    <dgm:cxn modelId="{53F3CC8B-44C4-4F0B-AA05-FB571B1AA589}" type="presParOf" srcId="{5AFBBBB8-E990-4DB0-A47C-3791C8BDF57B}" destId="{CDE0B5C4-2FFA-4FAF-85E7-EE66C629D067}" srcOrd="1" destOrd="0" presId="urn:microsoft.com/office/officeart/2018/2/layout/IconVerticalSolidList"/>
    <dgm:cxn modelId="{F8C15D7F-0D38-45D9-AEED-77D3D98FB5E7}" type="presParOf" srcId="{5AFBBBB8-E990-4DB0-A47C-3791C8BDF57B}" destId="{13ECD79A-75B4-424B-8639-D63A19D3E6E8}" srcOrd="2" destOrd="0" presId="urn:microsoft.com/office/officeart/2018/2/layout/IconVerticalSolidList"/>
    <dgm:cxn modelId="{18518E6B-5B5B-4241-A364-26D7B89B6875}" type="presParOf" srcId="{5AFBBBB8-E990-4DB0-A47C-3791C8BDF57B}" destId="{056B2160-5DE2-4217-8880-8ACD32D150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5B053E-6DF1-492D-8253-4C0229E41937}"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AF501253-1165-4D6C-85CC-70CF15710C8C}">
      <dgm:prSet/>
      <dgm:spPr/>
      <dgm:t>
        <a:bodyPr/>
        <a:lstStyle/>
        <a:p>
          <a:r>
            <a:rPr lang="en-US"/>
            <a:t>Emulate user-item interactions for recommendation</a:t>
          </a:r>
        </a:p>
      </dgm:t>
    </dgm:pt>
    <dgm:pt modelId="{24C01DC2-C90D-46E7-B2A0-951AD508F314}" type="parTrans" cxnId="{F943BB2F-3641-4C4B-8217-76A6C6DC7D64}">
      <dgm:prSet/>
      <dgm:spPr/>
      <dgm:t>
        <a:bodyPr/>
        <a:lstStyle/>
        <a:p>
          <a:endParaRPr lang="en-US"/>
        </a:p>
      </dgm:t>
    </dgm:pt>
    <dgm:pt modelId="{7A5652E4-DC71-401B-A436-1143772F4D73}" type="sibTrans" cxnId="{F943BB2F-3641-4C4B-8217-76A6C6DC7D64}">
      <dgm:prSet/>
      <dgm:spPr/>
      <dgm:t>
        <a:bodyPr/>
        <a:lstStyle/>
        <a:p>
          <a:endParaRPr lang="en-US"/>
        </a:p>
      </dgm:t>
    </dgm:pt>
    <dgm:pt modelId="{C8517991-9572-46D3-A8CA-732B7DF3B71A}">
      <dgm:prSet/>
      <dgm:spPr/>
      <dgm:t>
        <a:bodyPr/>
        <a:lstStyle/>
        <a:p>
          <a:r>
            <a:rPr lang="en-US"/>
            <a:t>Integrate genre-based content filtering</a:t>
          </a:r>
        </a:p>
      </dgm:t>
    </dgm:pt>
    <dgm:pt modelId="{9488D50C-77AC-480D-B959-66588EB64020}" type="parTrans" cxnId="{B9E96CA0-4D57-4D3B-BF41-D737AC79C369}">
      <dgm:prSet/>
      <dgm:spPr/>
      <dgm:t>
        <a:bodyPr/>
        <a:lstStyle/>
        <a:p>
          <a:endParaRPr lang="en-US"/>
        </a:p>
      </dgm:t>
    </dgm:pt>
    <dgm:pt modelId="{F65D3CC4-ACEB-4A46-B99A-BEE75B4FDB9B}" type="sibTrans" cxnId="{B9E96CA0-4D57-4D3B-BF41-D737AC79C369}">
      <dgm:prSet/>
      <dgm:spPr/>
      <dgm:t>
        <a:bodyPr/>
        <a:lstStyle/>
        <a:p>
          <a:endParaRPr lang="en-US"/>
        </a:p>
      </dgm:t>
    </dgm:pt>
    <dgm:pt modelId="{CFDDACFE-C2C7-490A-9639-65B62875747B}">
      <dgm:prSet/>
      <dgm:spPr/>
      <dgm:t>
        <a:bodyPr/>
        <a:lstStyle/>
        <a:p>
          <a:r>
            <a:rPr lang="en-US"/>
            <a:t>Conduct Exploratory Data Analysis (EDA)</a:t>
          </a:r>
        </a:p>
      </dgm:t>
    </dgm:pt>
    <dgm:pt modelId="{71150CDE-CEBC-4C10-A52A-0ACAD1F94B81}" type="parTrans" cxnId="{E776ECB0-6B09-4AEA-B1F0-2CAC15C7EDF2}">
      <dgm:prSet/>
      <dgm:spPr/>
      <dgm:t>
        <a:bodyPr/>
        <a:lstStyle/>
        <a:p>
          <a:endParaRPr lang="en-US"/>
        </a:p>
      </dgm:t>
    </dgm:pt>
    <dgm:pt modelId="{B88586BF-B1F9-4A61-AB39-BC5DC0646D0B}" type="sibTrans" cxnId="{E776ECB0-6B09-4AEA-B1F0-2CAC15C7EDF2}">
      <dgm:prSet/>
      <dgm:spPr/>
      <dgm:t>
        <a:bodyPr/>
        <a:lstStyle/>
        <a:p>
          <a:endParaRPr lang="en-US"/>
        </a:p>
      </dgm:t>
    </dgm:pt>
    <dgm:pt modelId="{63222A80-C073-41BB-B984-96B99B06DD7C}">
      <dgm:prSet/>
      <dgm:spPr/>
      <dgm:t>
        <a:bodyPr/>
        <a:lstStyle/>
        <a:p>
          <a:r>
            <a:rPr lang="en-US"/>
            <a:t>Auto-generate PDF and CSV reports with insights and suggestions</a:t>
          </a:r>
        </a:p>
      </dgm:t>
    </dgm:pt>
    <dgm:pt modelId="{66576FD8-FF1C-4E8E-A8C3-56CECFF34BCF}" type="parTrans" cxnId="{A151FEAC-9FA2-4548-9449-E33FC3A8DC72}">
      <dgm:prSet/>
      <dgm:spPr/>
      <dgm:t>
        <a:bodyPr/>
        <a:lstStyle/>
        <a:p>
          <a:endParaRPr lang="en-US"/>
        </a:p>
      </dgm:t>
    </dgm:pt>
    <dgm:pt modelId="{7D1E4D35-458E-42CC-8E40-92EF66D34600}" type="sibTrans" cxnId="{A151FEAC-9FA2-4548-9449-E33FC3A8DC72}">
      <dgm:prSet/>
      <dgm:spPr/>
      <dgm:t>
        <a:bodyPr/>
        <a:lstStyle/>
        <a:p>
          <a:endParaRPr lang="en-US"/>
        </a:p>
      </dgm:t>
    </dgm:pt>
    <dgm:pt modelId="{C67D7B8B-A810-4311-BF9F-E791ACE8E73D}">
      <dgm:prSet/>
      <dgm:spPr/>
      <dgm:t>
        <a:bodyPr/>
        <a:lstStyle/>
        <a:p>
          <a:r>
            <a:rPr lang="en-US"/>
            <a:t>Achieve higher accuracy and relevance through hybrid modeling</a:t>
          </a:r>
        </a:p>
      </dgm:t>
    </dgm:pt>
    <dgm:pt modelId="{2D259598-341F-45AF-A4A2-06EF780CA846}" type="parTrans" cxnId="{2F03C2B6-734F-4D48-BD99-5E508942E7AC}">
      <dgm:prSet/>
      <dgm:spPr/>
      <dgm:t>
        <a:bodyPr/>
        <a:lstStyle/>
        <a:p>
          <a:endParaRPr lang="en-US"/>
        </a:p>
      </dgm:t>
    </dgm:pt>
    <dgm:pt modelId="{1FDD138E-5570-4A18-8AB7-5241596E8590}" type="sibTrans" cxnId="{2F03C2B6-734F-4D48-BD99-5E508942E7AC}">
      <dgm:prSet/>
      <dgm:spPr/>
      <dgm:t>
        <a:bodyPr/>
        <a:lstStyle/>
        <a:p>
          <a:endParaRPr lang="en-US"/>
        </a:p>
      </dgm:t>
    </dgm:pt>
    <dgm:pt modelId="{940A654A-9AFB-46FD-B984-C03D200A7194}">
      <dgm:prSet/>
      <dgm:spPr/>
      <dgm:t>
        <a:bodyPr/>
        <a:lstStyle/>
        <a:p>
          <a:r>
            <a:rPr lang="en-US"/>
            <a:t>Provide a scalable framework adaptable to other recommendation domains</a:t>
          </a:r>
        </a:p>
      </dgm:t>
    </dgm:pt>
    <dgm:pt modelId="{80CDEEB8-293E-45CD-9911-90A030466224}" type="parTrans" cxnId="{EA9AB93E-65FA-4F40-99BB-6D41A319EA37}">
      <dgm:prSet/>
      <dgm:spPr/>
      <dgm:t>
        <a:bodyPr/>
        <a:lstStyle/>
        <a:p>
          <a:endParaRPr lang="en-US"/>
        </a:p>
      </dgm:t>
    </dgm:pt>
    <dgm:pt modelId="{6BCC529C-C062-4255-B3E8-EFC8ED479996}" type="sibTrans" cxnId="{EA9AB93E-65FA-4F40-99BB-6D41A319EA37}">
      <dgm:prSet/>
      <dgm:spPr/>
      <dgm:t>
        <a:bodyPr/>
        <a:lstStyle/>
        <a:p>
          <a:endParaRPr lang="en-US"/>
        </a:p>
      </dgm:t>
    </dgm:pt>
    <dgm:pt modelId="{92F3E3FB-CA73-48CF-B606-6437A6A56546}" type="pres">
      <dgm:prSet presAssocID="{F85B053E-6DF1-492D-8253-4C0229E41937}" presName="Name0" presStyleCnt="0">
        <dgm:presLayoutVars>
          <dgm:dir/>
          <dgm:resizeHandles val="exact"/>
        </dgm:presLayoutVars>
      </dgm:prSet>
      <dgm:spPr/>
    </dgm:pt>
    <dgm:pt modelId="{F7E6D04E-2D27-4751-B9EA-309C0D3F1ABA}" type="pres">
      <dgm:prSet presAssocID="{AF501253-1165-4D6C-85CC-70CF15710C8C}" presName="node" presStyleLbl="node1" presStyleIdx="0" presStyleCnt="6">
        <dgm:presLayoutVars>
          <dgm:bulletEnabled val="1"/>
        </dgm:presLayoutVars>
      </dgm:prSet>
      <dgm:spPr/>
    </dgm:pt>
    <dgm:pt modelId="{24555234-1A97-4E31-B75B-28B14235C9BD}" type="pres">
      <dgm:prSet presAssocID="{7A5652E4-DC71-401B-A436-1143772F4D73}" presName="sibTrans" presStyleLbl="sibTrans1D1" presStyleIdx="0" presStyleCnt="5"/>
      <dgm:spPr/>
    </dgm:pt>
    <dgm:pt modelId="{02111713-BF8E-4022-8E4F-C1E4BF65AC0C}" type="pres">
      <dgm:prSet presAssocID="{7A5652E4-DC71-401B-A436-1143772F4D73}" presName="connectorText" presStyleLbl="sibTrans1D1" presStyleIdx="0" presStyleCnt="5"/>
      <dgm:spPr/>
    </dgm:pt>
    <dgm:pt modelId="{F626013A-9EFD-4670-894F-636D9968332F}" type="pres">
      <dgm:prSet presAssocID="{C8517991-9572-46D3-A8CA-732B7DF3B71A}" presName="node" presStyleLbl="node1" presStyleIdx="1" presStyleCnt="6">
        <dgm:presLayoutVars>
          <dgm:bulletEnabled val="1"/>
        </dgm:presLayoutVars>
      </dgm:prSet>
      <dgm:spPr/>
    </dgm:pt>
    <dgm:pt modelId="{B304E1FE-8BED-416D-97AA-C58503B74256}" type="pres">
      <dgm:prSet presAssocID="{F65D3CC4-ACEB-4A46-B99A-BEE75B4FDB9B}" presName="sibTrans" presStyleLbl="sibTrans1D1" presStyleIdx="1" presStyleCnt="5"/>
      <dgm:spPr/>
    </dgm:pt>
    <dgm:pt modelId="{B02CB103-5556-47B0-9FA5-DD847F41158E}" type="pres">
      <dgm:prSet presAssocID="{F65D3CC4-ACEB-4A46-B99A-BEE75B4FDB9B}" presName="connectorText" presStyleLbl="sibTrans1D1" presStyleIdx="1" presStyleCnt="5"/>
      <dgm:spPr/>
    </dgm:pt>
    <dgm:pt modelId="{623DEDA9-9E2E-4A8D-9792-89B045FE6115}" type="pres">
      <dgm:prSet presAssocID="{CFDDACFE-C2C7-490A-9639-65B62875747B}" presName="node" presStyleLbl="node1" presStyleIdx="2" presStyleCnt="6">
        <dgm:presLayoutVars>
          <dgm:bulletEnabled val="1"/>
        </dgm:presLayoutVars>
      </dgm:prSet>
      <dgm:spPr/>
    </dgm:pt>
    <dgm:pt modelId="{332FDA68-6441-4B1A-9D2D-BB2DED69DA6E}" type="pres">
      <dgm:prSet presAssocID="{B88586BF-B1F9-4A61-AB39-BC5DC0646D0B}" presName="sibTrans" presStyleLbl="sibTrans1D1" presStyleIdx="2" presStyleCnt="5"/>
      <dgm:spPr/>
    </dgm:pt>
    <dgm:pt modelId="{79980DC8-FCFD-4038-A1FA-F8C316C0D288}" type="pres">
      <dgm:prSet presAssocID="{B88586BF-B1F9-4A61-AB39-BC5DC0646D0B}" presName="connectorText" presStyleLbl="sibTrans1D1" presStyleIdx="2" presStyleCnt="5"/>
      <dgm:spPr/>
    </dgm:pt>
    <dgm:pt modelId="{B1DB76A3-CD00-4FCD-BB26-BF5692757DE1}" type="pres">
      <dgm:prSet presAssocID="{63222A80-C073-41BB-B984-96B99B06DD7C}" presName="node" presStyleLbl="node1" presStyleIdx="3" presStyleCnt="6">
        <dgm:presLayoutVars>
          <dgm:bulletEnabled val="1"/>
        </dgm:presLayoutVars>
      </dgm:prSet>
      <dgm:spPr/>
    </dgm:pt>
    <dgm:pt modelId="{87AD85AE-2BA7-4F8E-B5CD-60ABA4F6BE45}" type="pres">
      <dgm:prSet presAssocID="{7D1E4D35-458E-42CC-8E40-92EF66D34600}" presName="sibTrans" presStyleLbl="sibTrans1D1" presStyleIdx="3" presStyleCnt="5"/>
      <dgm:spPr/>
    </dgm:pt>
    <dgm:pt modelId="{6129CD3F-AFD8-4822-B867-496BA80CC932}" type="pres">
      <dgm:prSet presAssocID="{7D1E4D35-458E-42CC-8E40-92EF66D34600}" presName="connectorText" presStyleLbl="sibTrans1D1" presStyleIdx="3" presStyleCnt="5"/>
      <dgm:spPr/>
    </dgm:pt>
    <dgm:pt modelId="{4D1E269D-37C1-4E9C-B850-3BA237EA318A}" type="pres">
      <dgm:prSet presAssocID="{C67D7B8B-A810-4311-BF9F-E791ACE8E73D}" presName="node" presStyleLbl="node1" presStyleIdx="4" presStyleCnt="6">
        <dgm:presLayoutVars>
          <dgm:bulletEnabled val="1"/>
        </dgm:presLayoutVars>
      </dgm:prSet>
      <dgm:spPr/>
    </dgm:pt>
    <dgm:pt modelId="{B67E698F-4452-4F9D-8519-D6661380161D}" type="pres">
      <dgm:prSet presAssocID="{1FDD138E-5570-4A18-8AB7-5241596E8590}" presName="sibTrans" presStyleLbl="sibTrans1D1" presStyleIdx="4" presStyleCnt="5"/>
      <dgm:spPr/>
    </dgm:pt>
    <dgm:pt modelId="{A5A228C4-B04A-46D3-8E17-21C8BAB8B3B8}" type="pres">
      <dgm:prSet presAssocID="{1FDD138E-5570-4A18-8AB7-5241596E8590}" presName="connectorText" presStyleLbl="sibTrans1D1" presStyleIdx="4" presStyleCnt="5"/>
      <dgm:spPr/>
    </dgm:pt>
    <dgm:pt modelId="{C806EAEF-16D8-4718-B0BE-F7F51AEE4ADC}" type="pres">
      <dgm:prSet presAssocID="{940A654A-9AFB-46FD-B984-C03D200A7194}" presName="node" presStyleLbl="node1" presStyleIdx="5" presStyleCnt="6">
        <dgm:presLayoutVars>
          <dgm:bulletEnabled val="1"/>
        </dgm:presLayoutVars>
      </dgm:prSet>
      <dgm:spPr/>
    </dgm:pt>
  </dgm:ptLst>
  <dgm:cxnLst>
    <dgm:cxn modelId="{94ED3502-2A77-4FDE-A79C-AC24225124EB}" type="presOf" srcId="{AF501253-1165-4D6C-85CC-70CF15710C8C}" destId="{F7E6D04E-2D27-4751-B9EA-309C0D3F1ABA}" srcOrd="0" destOrd="0" presId="urn:microsoft.com/office/officeart/2016/7/layout/RepeatingBendingProcessNew"/>
    <dgm:cxn modelId="{F7F7420D-A40C-4CFD-A9A0-FAB7B694D157}" type="presOf" srcId="{7A5652E4-DC71-401B-A436-1143772F4D73}" destId="{24555234-1A97-4E31-B75B-28B14235C9BD}" srcOrd="0" destOrd="0" presId="urn:microsoft.com/office/officeart/2016/7/layout/RepeatingBendingProcessNew"/>
    <dgm:cxn modelId="{97669419-8129-4E28-9F03-EA3AD52799E7}" type="presOf" srcId="{7D1E4D35-458E-42CC-8E40-92EF66D34600}" destId="{6129CD3F-AFD8-4822-B867-496BA80CC932}" srcOrd="1" destOrd="0" presId="urn:microsoft.com/office/officeart/2016/7/layout/RepeatingBendingProcessNew"/>
    <dgm:cxn modelId="{F943BB2F-3641-4C4B-8217-76A6C6DC7D64}" srcId="{F85B053E-6DF1-492D-8253-4C0229E41937}" destId="{AF501253-1165-4D6C-85CC-70CF15710C8C}" srcOrd="0" destOrd="0" parTransId="{24C01DC2-C90D-46E7-B2A0-951AD508F314}" sibTransId="{7A5652E4-DC71-401B-A436-1143772F4D73}"/>
    <dgm:cxn modelId="{EA9AB93E-65FA-4F40-99BB-6D41A319EA37}" srcId="{F85B053E-6DF1-492D-8253-4C0229E41937}" destId="{940A654A-9AFB-46FD-B984-C03D200A7194}" srcOrd="5" destOrd="0" parTransId="{80CDEEB8-293E-45CD-9911-90A030466224}" sibTransId="{6BCC529C-C062-4255-B3E8-EFC8ED479996}"/>
    <dgm:cxn modelId="{352BDC5C-6D18-4F1C-B667-9B9B7FCF90D2}" type="presOf" srcId="{1FDD138E-5570-4A18-8AB7-5241596E8590}" destId="{B67E698F-4452-4F9D-8519-D6661380161D}" srcOrd="0" destOrd="0" presId="urn:microsoft.com/office/officeart/2016/7/layout/RepeatingBendingProcessNew"/>
    <dgm:cxn modelId="{2DB94248-868B-4F89-B9B7-ED31C3153294}" type="presOf" srcId="{B88586BF-B1F9-4A61-AB39-BC5DC0646D0B}" destId="{332FDA68-6441-4B1A-9D2D-BB2DED69DA6E}" srcOrd="0" destOrd="0" presId="urn:microsoft.com/office/officeart/2016/7/layout/RepeatingBendingProcessNew"/>
    <dgm:cxn modelId="{658C576A-5DEB-4A0B-9E8E-3E29597D1CD3}" type="presOf" srcId="{F65D3CC4-ACEB-4A46-B99A-BEE75B4FDB9B}" destId="{B304E1FE-8BED-416D-97AA-C58503B74256}" srcOrd="0" destOrd="0" presId="urn:microsoft.com/office/officeart/2016/7/layout/RepeatingBendingProcessNew"/>
    <dgm:cxn modelId="{45D9C54F-6831-4552-8D5C-737BD40FEA0A}" type="presOf" srcId="{B88586BF-B1F9-4A61-AB39-BC5DC0646D0B}" destId="{79980DC8-FCFD-4038-A1FA-F8C316C0D288}" srcOrd="1" destOrd="0" presId="urn:microsoft.com/office/officeart/2016/7/layout/RepeatingBendingProcessNew"/>
    <dgm:cxn modelId="{99309E71-16F8-4AD7-B042-4AA6C19CBA04}" type="presOf" srcId="{F65D3CC4-ACEB-4A46-B99A-BEE75B4FDB9B}" destId="{B02CB103-5556-47B0-9FA5-DD847F41158E}" srcOrd="1" destOrd="0" presId="urn:microsoft.com/office/officeart/2016/7/layout/RepeatingBendingProcessNew"/>
    <dgm:cxn modelId="{4D0DBF80-63A0-4EFB-81F0-B8C45533E756}" type="presOf" srcId="{7A5652E4-DC71-401B-A436-1143772F4D73}" destId="{02111713-BF8E-4022-8E4F-C1E4BF65AC0C}" srcOrd="1" destOrd="0" presId="urn:microsoft.com/office/officeart/2016/7/layout/RepeatingBendingProcessNew"/>
    <dgm:cxn modelId="{3503CA91-D69F-4599-A10C-F2A93D085E4A}" type="presOf" srcId="{940A654A-9AFB-46FD-B984-C03D200A7194}" destId="{C806EAEF-16D8-4718-B0BE-F7F51AEE4ADC}" srcOrd="0" destOrd="0" presId="urn:microsoft.com/office/officeart/2016/7/layout/RepeatingBendingProcessNew"/>
    <dgm:cxn modelId="{B9E96CA0-4D57-4D3B-BF41-D737AC79C369}" srcId="{F85B053E-6DF1-492D-8253-4C0229E41937}" destId="{C8517991-9572-46D3-A8CA-732B7DF3B71A}" srcOrd="1" destOrd="0" parTransId="{9488D50C-77AC-480D-B959-66588EB64020}" sibTransId="{F65D3CC4-ACEB-4A46-B99A-BEE75B4FDB9B}"/>
    <dgm:cxn modelId="{59B5A4A7-F731-4E16-B0F0-219AC8B41F02}" type="presOf" srcId="{CFDDACFE-C2C7-490A-9639-65B62875747B}" destId="{623DEDA9-9E2E-4A8D-9792-89B045FE6115}" srcOrd="0" destOrd="0" presId="urn:microsoft.com/office/officeart/2016/7/layout/RepeatingBendingProcessNew"/>
    <dgm:cxn modelId="{A151FEAC-9FA2-4548-9449-E33FC3A8DC72}" srcId="{F85B053E-6DF1-492D-8253-4C0229E41937}" destId="{63222A80-C073-41BB-B984-96B99B06DD7C}" srcOrd="3" destOrd="0" parTransId="{66576FD8-FF1C-4E8E-A8C3-56CECFF34BCF}" sibTransId="{7D1E4D35-458E-42CC-8E40-92EF66D34600}"/>
    <dgm:cxn modelId="{E776ECB0-6B09-4AEA-B1F0-2CAC15C7EDF2}" srcId="{F85B053E-6DF1-492D-8253-4C0229E41937}" destId="{CFDDACFE-C2C7-490A-9639-65B62875747B}" srcOrd="2" destOrd="0" parTransId="{71150CDE-CEBC-4C10-A52A-0ACAD1F94B81}" sibTransId="{B88586BF-B1F9-4A61-AB39-BC5DC0646D0B}"/>
    <dgm:cxn modelId="{7BDBBCB2-536F-4FAE-9D8D-BA9D42ED4D61}" type="presOf" srcId="{F85B053E-6DF1-492D-8253-4C0229E41937}" destId="{92F3E3FB-CA73-48CF-B606-6437A6A56546}" srcOrd="0" destOrd="0" presId="urn:microsoft.com/office/officeart/2016/7/layout/RepeatingBendingProcessNew"/>
    <dgm:cxn modelId="{2F03C2B6-734F-4D48-BD99-5E508942E7AC}" srcId="{F85B053E-6DF1-492D-8253-4C0229E41937}" destId="{C67D7B8B-A810-4311-BF9F-E791ACE8E73D}" srcOrd="4" destOrd="0" parTransId="{2D259598-341F-45AF-A4A2-06EF780CA846}" sibTransId="{1FDD138E-5570-4A18-8AB7-5241596E8590}"/>
    <dgm:cxn modelId="{5446A7BF-D74E-42B9-92FC-1D4AB97F717F}" type="presOf" srcId="{63222A80-C073-41BB-B984-96B99B06DD7C}" destId="{B1DB76A3-CD00-4FCD-BB26-BF5692757DE1}" srcOrd="0" destOrd="0" presId="urn:microsoft.com/office/officeart/2016/7/layout/RepeatingBendingProcessNew"/>
    <dgm:cxn modelId="{F95220DD-4F90-44D6-B976-8B789CA8C90B}" type="presOf" srcId="{7D1E4D35-458E-42CC-8E40-92EF66D34600}" destId="{87AD85AE-2BA7-4F8E-B5CD-60ABA4F6BE45}" srcOrd="0" destOrd="0" presId="urn:microsoft.com/office/officeart/2016/7/layout/RepeatingBendingProcessNew"/>
    <dgm:cxn modelId="{E91274E3-1DAC-49AF-A1D2-26949B99DB3B}" type="presOf" srcId="{C67D7B8B-A810-4311-BF9F-E791ACE8E73D}" destId="{4D1E269D-37C1-4E9C-B850-3BA237EA318A}" srcOrd="0" destOrd="0" presId="urn:microsoft.com/office/officeart/2016/7/layout/RepeatingBendingProcessNew"/>
    <dgm:cxn modelId="{EE7E1CF3-761B-40BC-BC35-2158AD259536}" type="presOf" srcId="{1FDD138E-5570-4A18-8AB7-5241596E8590}" destId="{A5A228C4-B04A-46D3-8E17-21C8BAB8B3B8}" srcOrd="1" destOrd="0" presId="urn:microsoft.com/office/officeart/2016/7/layout/RepeatingBendingProcessNew"/>
    <dgm:cxn modelId="{C5B06BF7-22CA-4B23-9904-ECB21C88720E}" type="presOf" srcId="{C8517991-9572-46D3-A8CA-732B7DF3B71A}" destId="{F626013A-9EFD-4670-894F-636D9968332F}" srcOrd="0" destOrd="0" presId="urn:microsoft.com/office/officeart/2016/7/layout/RepeatingBendingProcessNew"/>
    <dgm:cxn modelId="{C536AE84-7689-4FDC-BBFB-B7FBE835FABF}" type="presParOf" srcId="{92F3E3FB-CA73-48CF-B606-6437A6A56546}" destId="{F7E6D04E-2D27-4751-B9EA-309C0D3F1ABA}" srcOrd="0" destOrd="0" presId="urn:microsoft.com/office/officeart/2016/7/layout/RepeatingBendingProcessNew"/>
    <dgm:cxn modelId="{F0A7B8FB-212B-423D-ABAD-E83ACA8AC0BE}" type="presParOf" srcId="{92F3E3FB-CA73-48CF-B606-6437A6A56546}" destId="{24555234-1A97-4E31-B75B-28B14235C9BD}" srcOrd="1" destOrd="0" presId="urn:microsoft.com/office/officeart/2016/7/layout/RepeatingBendingProcessNew"/>
    <dgm:cxn modelId="{8641591F-6F6A-4083-BDA0-3392F2ACC33F}" type="presParOf" srcId="{24555234-1A97-4E31-B75B-28B14235C9BD}" destId="{02111713-BF8E-4022-8E4F-C1E4BF65AC0C}" srcOrd="0" destOrd="0" presId="urn:microsoft.com/office/officeart/2016/7/layout/RepeatingBendingProcessNew"/>
    <dgm:cxn modelId="{8B2A0919-C6F0-4D17-A27A-F03D2ADA3181}" type="presParOf" srcId="{92F3E3FB-CA73-48CF-B606-6437A6A56546}" destId="{F626013A-9EFD-4670-894F-636D9968332F}" srcOrd="2" destOrd="0" presId="urn:microsoft.com/office/officeart/2016/7/layout/RepeatingBendingProcessNew"/>
    <dgm:cxn modelId="{297365C0-2884-468B-A500-FC179F2C903F}" type="presParOf" srcId="{92F3E3FB-CA73-48CF-B606-6437A6A56546}" destId="{B304E1FE-8BED-416D-97AA-C58503B74256}" srcOrd="3" destOrd="0" presId="urn:microsoft.com/office/officeart/2016/7/layout/RepeatingBendingProcessNew"/>
    <dgm:cxn modelId="{97ED06CE-FF44-4DAC-8576-7093C3A880A5}" type="presParOf" srcId="{B304E1FE-8BED-416D-97AA-C58503B74256}" destId="{B02CB103-5556-47B0-9FA5-DD847F41158E}" srcOrd="0" destOrd="0" presId="urn:microsoft.com/office/officeart/2016/7/layout/RepeatingBendingProcessNew"/>
    <dgm:cxn modelId="{AA62D4FD-D757-49B8-BD55-1330ADE1F3CE}" type="presParOf" srcId="{92F3E3FB-CA73-48CF-B606-6437A6A56546}" destId="{623DEDA9-9E2E-4A8D-9792-89B045FE6115}" srcOrd="4" destOrd="0" presId="urn:microsoft.com/office/officeart/2016/7/layout/RepeatingBendingProcessNew"/>
    <dgm:cxn modelId="{3C831199-5133-4D90-BCAD-F396FB647D7D}" type="presParOf" srcId="{92F3E3FB-CA73-48CF-B606-6437A6A56546}" destId="{332FDA68-6441-4B1A-9D2D-BB2DED69DA6E}" srcOrd="5" destOrd="0" presId="urn:microsoft.com/office/officeart/2016/7/layout/RepeatingBendingProcessNew"/>
    <dgm:cxn modelId="{C736D0AD-ACB0-4303-9D2F-BC1E20ABFEB6}" type="presParOf" srcId="{332FDA68-6441-4B1A-9D2D-BB2DED69DA6E}" destId="{79980DC8-FCFD-4038-A1FA-F8C316C0D288}" srcOrd="0" destOrd="0" presId="urn:microsoft.com/office/officeart/2016/7/layout/RepeatingBendingProcessNew"/>
    <dgm:cxn modelId="{0D10DF46-AD3C-4FA4-8290-671B98729657}" type="presParOf" srcId="{92F3E3FB-CA73-48CF-B606-6437A6A56546}" destId="{B1DB76A3-CD00-4FCD-BB26-BF5692757DE1}" srcOrd="6" destOrd="0" presId="urn:microsoft.com/office/officeart/2016/7/layout/RepeatingBendingProcessNew"/>
    <dgm:cxn modelId="{B750FEBB-85D1-478F-A873-BF56D9BDEDFC}" type="presParOf" srcId="{92F3E3FB-CA73-48CF-B606-6437A6A56546}" destId="{87AD85AE-2BA7-4F8E-B5CD-60ABA4F6BE45}" srcOrd="7" destOrd="0" presId="urn:microsoft.com/office/officeart/2016/7/layout/RepeatingBendingProcessNew"/>
    <dgm:cxn modelId="{E3BFE565-9F18-49A6-94B2-37879FA5512F}" type="presParOf" srcId="{87AD85AE-2BA7-4F8E-B5CD-60ABA4F6BE45}" destId="{6129CD3F-AFD8-4822-B867-496BA80CC932}" srcOrd="0" destOrd="0" presId="urn:microsoft.com/office/officeart/2016/7/layout/RepeatingBendingProcessNew"/>
    <dgm:cxn modelId="{600D6880-3A56-4341-AFD1-2B0D8C146CA2}" type="presParOf" srcId="{92F3E3FB-CA73-48CF-B606-6437A6A56546}" destId="{4D1E269D-37C1-4E9C-B850-3BA237EA318A}" srcOrd="8" destOrd="0" presId="urn:microsoft.com/office/officeart/2016/7/layout/RepeatingBendingProcessNew"/>
    <dgm:cxn modelId="{B000A63F-B44C-4018-869A-5F449760D70B}" type="presParOf" srcId="{92F3E3FB-CA73-48CF-B606-6437A6A56546}" destId="{B67E698F-4452-4F9D-8519-D6661380161D}" srcOrd="9" destOrd="0" presId="urn:microsoft.com/office/officeart/2016/7/layout/RepeatingBendingProcessNew"/>
    <dgm:cxn modelId="{1C31E578-3C71-422E-9FEF-B09E2F33DDCA}" type="presParOf" srcId="{B67E698F-4452-4F9D-8519-D6661380161D}" destId="{A5A228C4-B04A-46D3-8E17-21C8BAB8B3B8}" srcOrd="0" destOrd="0" presId="urn:microsoft.com/office/officeart/2016/7/layout/RepeatingBendingProcessNew"/>
    <dgm:cxn modelId="{6A56E89B-CC41-4E77-81DA-B4DF3DC1B5A2}" type="presParOf" srcId="{92F3E3FB-CA73-48CF-B606-6437A6A56546}" destId="{C806EAEF-16D8-4718-B0BE-F7F51AEE4AD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00FFE8-53FA-4647-A5F0-DE4FFB2A9A49}"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7B9EA11E-AC78-4F34-9AE3-F70EC6D64E82}">
      <dgm:prSet/>
      <dgm:spPr/>
      <dgm:t>
        <a:bodyPr/>
        <a:lstStyle/>
        <a:p>
          <a:r>
            <a:rPr lang="en-US" b="1"/>
            <a:t>Layers:</a:t>
          </a:r>
          <a:endParaRPr lang="en-US"/>
        </a:p>
      </dgm:t>
    </dgm:pt>
    <dgm:pt modelId="{B95C75F2-6DE8-4745-9AF7-9C5F9DEE4E11}" type="parTrans" cxnId="{720C544A-1750-44D9-97C8-8CE801E00662}">
      <dgm:prSet/>
      <dgm:spPr/>
      <dgm:t>
        <a:bodyPr/>
        <a:lstStyle/>
        <a:p>
          <a:endParaRPr lang="en-US"/>
        </a:p>
      </dgm:t>
    </dgm:pt>
    <dgm:pt modelId="{165670AB-8BBF-4D5E-A63E-1E3D4B626156}" type="sibTrans" cxnId="{720C544A-1750-44D9-97C8-8CE801E00662}">
      <dgm:prSet/>
      <dgm:spPr/>
      <dgm:t>
        <a:bodyPr/>
        <a:lstStyle/>
        <a:p>
          <a:endParaRPr lang="en-US"/>
        </a:p>
      </dgm:t>
    </dgm:pt>
    <dgm:pt modelId="{EEECD543-B8BB-4D4D-8BB8-386623C7DE82}">
      <dgm:prSet/>
      <dgm:spPr/>
      <dgm:t>
        <a:bodyPr/>
        <a:lstStyle/>
        <a:p>
          <a:r>
            <a:rPr lang="en-US"/>
            <a:t>Data Ingestion (CSV)</a:t>
          </a:r>
        </a:p>
      </dgm:t>
    </dgm:pt>
    <dgm:pt modelId="{6C79683B-5040-49A5-9039-0059B0CF371B}" type="parTrans" cxnId="{408E9936-2329-4599-A456-4A25E92F26F9}">
      <dgm:prSet/>
      <dgm:spPr/>
      <dgm:t>
        <a:bodyPr/>
        <a:lstStyle/>
        <a:p>
          <a:endParaRPr lang="en-US"/>
        </a:p>
      </dgm:t>
    </dgm:pt>
    <dgm:pt modelId="{08C7E2BE-7643-479C-B43C-4D484619CB70}" type="sibTrans" cxnId="{408E9936-2329-4599-A456-4A25E92F26F9}">
      <dgm:prSet/>
      <dgm:spPr/>
      <dgm:t>
        <a:bodyPr/>
        <a:lstStyle/>
        <a:p>
          <a:endParaRPr lang="en-US"/>
        </a:p>
      </dgm:t>
    </dgm:pt>
    <dgm:pt modelId="{8D738A11-6739-46B6-A59A-CDB5484557B2}">
      <dgm:prSet/>
      <dgm:spPr/>
      <dgm:t>
        <a:bodyPr/>
        <a:lstStyle/>
        <a:p>
          <a:r>
            <a:rPr lang="en-US"/>
            <a:t>Preprocessing (cleaning, feature engineering)</a:t>
          </a:r>
        </a:p>
      </dgm:t>
    </dgm:pt>
    <dgm:pt modelId="{548E86B0-F2B2-46FD-A271-89EE8C2FE67C}" type="parTrans" cxnId="{BA77D1C8-C51A-4269-AE4A-A0454721C6F4}">
      <dgm:prSet/>
      <dgm:spPr/>
      <dgm:t>
        <a:bodyPr/>
        <a:lstStyle/>
        <a:p>
          <a:endParaRPr lang="en-US"/>
        </a:p>
      </dgm:t>
    </dgm:pt>
    <dgm:pt modelId="{49D28155-BB94-44BE-BFC8-F517801C9F8D}" type="sibTrans" cxnId="{BA77D1C8-C51A-4269-AE4A-A0454721C6F4}">
      <dgm:prSet/>
      <dgm:spPr/>
      <dgm:t>
        <a:bodyPr/>
        <a:lstStyle/>
        <a:p>
          <a:endParaRPr lang="en-US"/>
        </a:p>
      </dgm:t>
    </dgm:pt>
    <dgm:pt modelId="{EFC5F4C1-4444-4D8A-90BD-7038EABA975D}">
      <dgm:prSet/>
      <dgm:spPr/>
      <dgm:t>
        <a:bodyPr/>
        <a:lstStyle/>
        <a:p>
          <a:r>
            <a:rPr lang="en-US"/>
            <a:t>Recommendation Engine (collaborative &amp; content-based)</a:t>
          </a:r>
        </a:p>
      </dgm:t>
    </dgm:pt>
    <dgm:pt modelId="{9EEF0F25-C414-4DA4-B717-0CC0E495AA4D}" type="parTrans" cxnId="{442902FF-8B40-4E93-8FF3-81A4D88F4970}">
      <dgm:prSet/>
      <dgm:spPr/>
      <dgm:t>
        <a:bodyPr/>
        <a:lstStyle/>
        <a:p>
          <a:endParaRPr lang="en-US"/>
        </a:p>
      </dgm:t>
    </dgm:pt>
    <dgm:pt modelId="{3C9F4F52-86D4-48E9-AF02-B27A6E9C7C07}" type="sibTrans" cxnId="{442902FF-8B40-4E93-8FF3-81A4D88F4970}">
      <dgm:prSet/>
      <dgm:spPr/>
      <dgm:t>
        <a:bodyPr/>
        <a:lstStyle/>
        <a:p>
          <a:endParaRPr lang="en-US"/>
        </a:p>
      </dgm:t>
    </dgm:pt>
    <dgm:pt modelId="{7C35F6E4-9CE2-478B-BB4D-6FAF417ACF6E}">
      <dgm:prSet/>
      <dgm:spPr/>
      <dgm:t>
        <a:bodyPr/>
        <a:lstStyle/>
        <a:p>
          <a:r>
            <a:rPr lang="en-US"/>
            <a:t>Output Layer (PDF reports)</a:t>
          </a:r>
        </a:p>
      </dgm:t>
    </dgm:pt>
    <dgm:pt modelId="{833D4768-8FDC-462C-B1AE-37B6AEB380E1}" type="parTrans" cxnId="{9E91BB0F-7CE9-4D69-A7AA-1BC405AAA7E9}">
      <dgm:prSet/>
      <dgm:spPr/>
      <dgm:t>
        <a:bodyPr/>
        <a:lstStyle/>
        <a:p>
          <a:endParaRPr lang="en-US"/>
        </a:p>
      </dgm:t>
    </dgm:pt>
    <dgm:pt modelId="{A7EF865C-489D-4FCC-9FC6-C2260B3F5C34}" type="sibTrans" cxnId="{9E91BB0F-7CE9-4D69-A7AA-1BC405AAA7E9}">
      <dgm:prSet/>
      <dgm:spPr/>
      <dgm:t>
        <a:bodyPr/>
        <a:lstStyle/>
        <a:p>
          <a:endParaRPr lang="en-US"/>
        </a:p>
      </dgm:t>
    </dgm:pt>
    <dgm:pt modelId="{A9301387-75DC-4088-B603-4526D090C380}">
      <dgm:prSet/>
      <dgm:spPr/>
      <dgm:t>
        <a:bodyPr/>
        <a:lstStyle/>
        <a:p>
          <a:r>
            <a:rPr lang="en-US"/>
            <a:t>Include Architecture Diagram</a:t>
          </a:r>
        </a:p>
      </dgm:t>
    </dgm:pt>
    <dgm:pt modelId="{F51FDC3F-EE5B-4A2E-88B7-99E9B6B942E0}" type="parTrans" cxnId="{104DDFBA-CDC9-423D-A021-A648E86ACBEF}">
      <dgm:prSet/>
      <dgm:spPr/>
      <dgm:t>
        <a:bodyPr/>
        <a:lstStyle/>
        <a:p>
          <a:endParaRPr lang="en-US"/>
        </a:p>
      </dgm:t>
    </dgm:pt>
    <dgm:pt modelId="{F4BB2124-4882-4192-A05E-6B870D79FA61}" type="sibTrans" cxnId="{104DDFBA-CDC9-423D-A021-A648E86ACBEF}">
      <dgm:prSet/>
      <dgm:spPr/>
      <dgm:t>
        <a:bodyPr/>
        <a:lstStyle/>
        <a:p>
          <a:endParaRPr lang="en-US"/>
        </a:p>
      </dgm:t>
    </dgm:pt>
    <dgm:pt modelId="{5FC0EF81-58FD-41A2-BE65-FC4674344F5B}" type="pres">
      <dgm:prSet presAssocID="{B600FFE8-53FA-4647-A5F0-DE4FFB2A9A49}" presName="linear" presStyleCnt="0">
        <dgm:presLayoutVars>
          <dgm:dir/>
          <dgm:animLvl val="lvl"/>
          <dgm:resizeHandles val="exact"/>
        </dgm:presLayoutVars>
      </dgm:prSet>
      <dgm:spPr/>
    </dgm:pt>
    <dgm:pt modelId="{986F4B63-0D15-46DF-BE51-DE280087ED31}" type="pres">
      <dgm:prSet presAssocID="{7B9EA11E-AC78-4F34-9AE3-F70EC6D64E82}" presName="parentLin" presStyleCnt="0"/>
      <dgm:spPr/>
    </dgm:pt>
    <dgm:pt modelId="{7F3BE684-3842-4CBF-AD1D-03711EDC60FC}" type="pres">
      <dgm:prSet presAssocID="{7B9EA11E-AC78-4F34-9AE3-F70EC6D64E82}" presName="parentLeftMargin" presStyleLbl="node1" presStyleIdx="0" presStyleCnt="2"/>
      <dgm:spPr/>
    </dgm:pt>
    <dgm:pt modelId="{EDAEF827-A715-4558-9913-2117FC9B0514}" type="pres">
      <dgm:prSet presAssocID="{7B9EA11E-AC78-4F34-9AE3-F70EC6D64E82}" presName="parentText" presStyleLbl="node1" presStyleIdx="0" presStyleCnt="2">
        <dgm:presLayoutVars>
          <dgm:chMax val="0"/>
          <dgm:bulletEnabled val="1"/>
        </dgm:presLayoutVars>
      </dgm:prSet>
      <dgm:spPr/>
    </dgm:pt>
    <dgm:pt modelId="{310FDC33-CC1C-4EE9-B65A-408A0D48E676}" type="pres">
      <dgm:prSet presAssocID="{7B9EA11E-AC78-4F34-9AE3-F70EC6D64E82}" presName="negativeSpace" presStyleCnt="0"/>
      <dgm:spPr/>
    </dgm:pt>
    <dgm:pt modelId="{AAFF6B34-2AC4-494E-A9DD-305C446DC7A2}" type="pres">
      <dgm:prSet presAssocID="{7B9EA11E-AC78-4F34-9AE3-F70EC6D64E82}" presName="childText" presStyleLbl="conFgAcc1" presStyleIdx="0" presStyleCnt="2">
        <dgm:presLayoutVars>
          <dgm:bulletEnabled val="1"/>
        </dgm:presLayoutVars>
      </dgm:prSet>
      <dgm:spPr/>
    </dgm:pt>
    <dgm:pt modelId="{0DAB07B5-A5F0-4F81-9C9C-4B5BA57C7419}" type="pres">
      <dgm:prSet presAssocID="{165670AB-8BBF-4D5E-A63E-1E3D4B626156}" presName="spaceBetweenRectangles" presStyleCnt="0"/>
      <dgm:spPr/>
    </dgm:pt>
    <dgm:pt modelId="{E3E24700-DCCC-4F62-9913-859B05E669AA}" type="pres">
      <dgm:prSet presAssocID="{A9301387-75DC-4088-B603-4526D090C380}" presName="parentLin" presStyleCnt="0"/>
      <dgm:spPr/>
    </dgm:pt>
    <dgm:pt modelId="{361A2DEA-E8D7-4AF7-9A44-69297881EA3D}" type="pres">
      <dgm:prSet presAssocID="{A9301387-75DC-4088-B603-4526D090C380}" presName="parentLeftMargin" presStyleLbl="node1" presStyleIdx="0" presStyleCnt="2"/>
      <dgm:spPr/>
    </dgm:pt>
    <dgm:pt modelId="{CC81952D-CCFB-4812-AEB0-BEECECDDB7D1}" type="pres">
      <dgm:prSet presAssocID="{A9301387-75DC-4088-B603-4526D090C380}" presName="parentText" presStyleLbl="node1" presStyleIdx="1" presStyleCnt="2">
        <dgm:presLayoutVars>
          <dgm:chMax val="0"/>
          <dgm:bulletEnabled val="1"/>
        </dgm:presLayoutVars>
      </dgm:prSet>
      <dgm:spPr/>
    </dgm:pt>
    <dgm:pt modelId="{382C58B6-5442-4632-8C95-0563F4AB7012}" type="pres">
      <dgm:prSet presAssocID="{A9301387-75DC-4088-B603-4526D090C380}" presName="negativeSpace" presStyleCnt="0"/>
      <dgm:spPr/>
    </dgm:pt>
    <dgm:pt modelId="{EDBB608B-C5FA-41E8-8B45-9DC202B26C66}" type="pres">
      <dgm:prSet presAssocID="{A9301387-75DC-4088-B603-4526D090C380}" presName="childText" presStyleLbl="conFgAcc1" presStyleIdx="1" presStyleCnt="2">
        <dgm:presLayoutVars>
          <dgm:bulletEnabled val="1"/>
        </dgm:presLayoutVars>
      </dgm:prSet>
      <dgm:spPr/>
    </dgm:pt>
  </dgm:ptLst>
  <dgm:cxnLst>
    <dgm:cxn modelId="{9E91BB0F-7CE9-4D69-A7AA-1BC405AAA7E9}" srcId="{7B9EA11E-AC78-4F34-9AE3-F70EC6D64E82}" destId="{7C35F6E4-9CE2-478B-BB4D-6FAF417ACF6E}" srcOrd="3" destOrd="0" parTransId="{833D4768-8FDC-462C-B1AE-37B6AEB380E1}" sibTransId="{A7EF865C-489D-4FCC-9FC6-C2260B3F5C34}"/>
    <dgm:cxn modelId="{80F0BF1D-FF1E-4C0D-A24B-22CCF5A9F1B5}" type="presOf" srcId="{8D738A11-6739-46B6-A59A-CDB5484557B2}" destId="{AAFF6B34-2AC4-494E-A9DD-305C446DC7A2}" srcOrd="0" destOrd="1" presId="urn:microsoft.com/office/officeart/2005/8/layout/list1"/>
    <dgm:cxn modelId="{408E9936-2329-4599-A456-4A25E92F26F9}" srcId="{7B9EA11E-AC78-4F34-9AE3-F70EC6D64E82}" destId="{EEECD543-B8BB-4D4D-8BB8-386623C7DE82}" srcOrd="0" destOrd="0" parTransId="{6C79683B-5040-49A5-9039-0059B0CF371B}" sibTransId="{08C7E2BE-7643-479C-B43C-4D484619CB70}"/>
    <dgm:cxn modelId="{8532E839-578A-44DC-BF3C-300F4E81557B}" type="presOf" srcId="{A9301387-75DC-4088-B603-4526D090C380}" destId="{CC81952D-CCFB-4812-AEB0-BEECECDDB7D1}" srcOrd="1" destOrd="0" presId="urn:microsoft.com/office/officeart/2005/8/layout/list1"/>
    <dgm:cxn modelId="{CCBF5767-0A5E-4516-A00C-6A41D4809E46}" type="presOf" srcId="{A9301387-75DC-4088-B603-4526D090C380}" destId="{361A2DEA-E8D7-4AF7-9A44-69297881EA3D}" srcOrd="0" destOrd="0" presId="urn:microsoft.com/office/officeart/2005/8/layout/list1"/>
    <dgm:cxn modelId="{720C544A-1750-44D9-97C8-8CE801E00662}" srcId="{B600FFE8-53FA-4647-A5F0-DE4FFB2A9A49}" destId="{7B9EA11E-AC78-4F34-9AE3-F70EC6D64E82}" srcOrd="0" destOrd="0" parTransId="{B95C75F2-6DE8-4745-9AF7-9C5F9DEE4E11}" sibTransId="{165670AB-8BBF-4D5E-A63E-1E3D4B626156}"/>
    <dgm:cxn modelId="{83922C52-18BF-4942-8F03-A33744F63E90}" type="presOf" srcId="{7B9EA11E-AC78-4F34-9AE3-F70EC6D64E82}" destId="{7F3BE684-3842-4CBF-AD1D-03711EDC60FC}" srcOrd="0" destOrd="0" presId="urn:microsoft.com/office/officeart/2005/8/layout/list1"/>
    <dgm:cxn modelId="{CED51973-AD22-4C4D-AEB7-9F77193E44E6}" type="presOf" srcId="{EEECD543-B8BB-4D4D-8BB8-386623C7DE82}" destId="{AAFF6B34-2AC4-494E-A9DD-305C446DC7A2}" srcOrd="0" destOrd="0" presId="urn:microsoft.com/office/officeart/2005/8/layout/list1"/>
    <dgm:cxn modelId="{E4F94C85-DF0A-4330-B0E8-248CC21F63D9}" type="presOf" srcId="{B600FFE8-53FA-4647-A5F0-DE4FFB2A9A49}" destId="{5FC0EF81-58FD-41A2-BE65-FC4674344F5B}" srcOrd="0" destOrd="0" presId="urn:microsoft.com/office/officeart/2005/8/layout/list1"/>
    <dgm:cxn modelId="{30EA5CA2-4542-4740-9960-EFE6EF06ABA6}" type="presOf" srcId="{7C35F6E4-9CE2-478B-BB4D-6FAF417ACF6E}" destId="{AAFF6B34-2AC4-494E-A9DD-305C446DC7A2}" srcOrd="0" destOrd="3" presId="urn:microsoft.com/office/officeart/2005/8/layout/list1"/>
    <dgm:cxn modelId="{740C07AA-1A81-4298-ACBF-DB77A4D42E46}" type="presOf" srcId="{EFC5F4C1-4444-4D8A-90BD-7038EABA975D}" destId="{AAFF6B34-2AC4-494E-A9DD-305C446DC7A2}" srcOrd="0" destOrd="2" presId="urn:microsoft.com/office/officeart/2005/8/layout/list1"/>
    <dgm:cxn modelId="{104DDFBA-CDC9-423D-A021-A648E86ACBEF}" srcId="{B600FFE8-53FA-4647-A5F0-DE4FFB2A9A49}" destId="{A9301387-75DC-4088-B603-4526D090C380}" srcOrd="1" destOrd="0" parTransId="{F51FDC3F-EE5B-4A2E-88B7-99E9B6B942E0}" sibTransId="{F4BB2124-4882-4192-A05E-6B870D79FA61}"/>
    <dgm:cxn modelId="{BA77D1C8-C51A-4269-AE4A-A0454721C6F4}" srcId="{7B9EA11E-AC78-4F34-9AE3-F70EC6D64E82}" destId="{8D738A11-6739-46B6-A59A-CDB5484557B2}" srcOrd="1" destOrd="0" parTransId="{548E86B0-F2B2-46FD-A271-89EE8C2FE67C}" sibTransId="{49D28155-BB94-44BE-BFC8-F517801C9F8D}"/>
    <dgm:cxn modelId="{CE394EF0-891B-439B-A7E5-8421D66A4D47}" type="presOf" srcId="{7B9EA11E-AC78-4F34-9AE3-F70EC6D64E82}" destId="{EDAEF827-A715-4558-9913-2117FC9B0514}" srcOrd="1" destOrd="0" presId="urn:microsoft.com/office/officeart/2005/8/layout/list1"/>
    <dgm:cxn modelId="{442902FF-8B40-4E93-8FF3-81A4D88F4970}" srcId="{7B9EA11E-AC78-4F34-9AE3-F70EC6D64E82}" destId="{EFC5F4C1-4444-4D8A-90BD-7038EABA975D}" srcOrd="2" destOrd="0" parTransId="{9EEF0F25-C414-4DA4-B717-0CC0E495AA4D}" sibTransId="{3C9F4F52-86D4-48E9-AF02-B27A6E9C7C07}"/>
    <dgm:cxn modelId="{7876EACA-4E38-476E-88F9-563AAED436FC}" type="presParOf" srcId="{5FC0EF81-58FD-41A2-BE65-FC4674344F5B}" destId="{986F4B63-0D15-46DF-BE51-DE280087ED31}" srcOrd="0" destOrd="0" presId="urn:microsoft.com/office/officeart/2005/8/layout/list1"/>
    <dgm:cxn modelId="{B03B9AD5-21C9-48AA-8D51-3800FA5A08B9}" type="presParOf" srcId="{986F4B63-0D15-46DF-BE51-DE280087ED31}" destId="{7F3BE684-3842-4CBF-AD1D-03711EDC60FC}" srcOrd="0" destOrd="0" presId="urn:microsoft.com/office/officeart/2005/8/layout/list1"/>
    <dgm:cxn modelId="{41C17249-0BD7-4A29-AA02-AA51C6224C6B}" type="presParOf" srcId="{986F4B63-0D15-46DF-BE51-DE280087ED31}" destId="{EDAEF827-A715-4558-9913-2117FC9B0514}" srcOrd="1" destOrd="0" presId="urn:microsoft.com/office/officeart/2005/8/layout/list1"/>
    <dgm:cxn modelId="{32EA4338-026D-4422-9B1C-30CADD0A3420}" type="presParOf" srcId="{5FC0EF81-58FD-41A2-BE65-FC4674344F5B}" destId="{310FDC33-CC1C-4EE9-B65A-408A0D48E676}" srcOrd="1" destOrd="0" presId="urn:microsoft.com/office/officeart/2005/8/layout/list1"/>
    <dgm:cxn modelId="{80BC2F0E-6A3B-4968-8FB4-95A6E3D3E3B3}" type="presParOf" srcId="{5FC0EF81-58FD-41A2-BE65-FC4674344F5B}" destId="{AAFF6B34-2AC4-494E-A9DD-305C446DC7A2}" srcOrd="2" destOrd="0" presId="urn:microsoft.com/office/officeart/2005/8/layout/list1"/>
    <dgm:cxn modelId="{39CAF48B-E985-4F17-BBB6-A40EA4F0674A}" type="presParOf" srcId="{5FC0EF81-58FD-41A2-BE65-FC4674344F5B}" destId="{0DAB07B5-A5F0-4F81-9C9C-4B5BA57C7419}" srcOrd="3" destOrd="0" presId="urn:microsoft.com/office/officeart/2005/8/layout/list1"/>
    <dgm:cxn modelId="{30608EB3-A60F-4F96-AB9A-13518849D33C}" type="presParOf" srcId="{5FC0EF81-58FD-41A2-BE65-FC4674344F5B}" destId="{E3E24700-DCCC-4F62-9913-859B05E669AA}" srcOrd="4" destOrd="0" presId="urn:microsoft.com/office/officeart/2005/8/layout/list1"/>
    <dgm:cxn modelId="{3AC5DE8E-B5D9-4380-BDA0-144C809E00D4}" type="presParOf" srcId="{E3E24700-DCCC-4F62-9913-859B05E669AA}" destId="{361A2DEA-E8D7-4AF7-9A44-69297881EA3D}" srcOrd="0" destOrd="0" presId="urn:microsoft.com/office/officeart/2005/8/layout/list1"/>
    <dgm:cxn modelId="{700B7DE2-75D0-4ADB-8D06-CD83264068FD}" type="presParOf" srcId="{E3E24700-DCCC-4F62-9913-859B05E669AA}" destId="{CC81952D-CCFB-4812-AEB0-BEECECDDB7D1}" srcOrd="1" destOrd="0" presId="urn:microsoft.com/office/officeart/2005/8/layout/list1"/>
    <dgm:cxn modelId="{1B1B1007-0AB8-4426-AE11-24A0B2A7773F}" type="presParOf" srcId="{5FC0EF81-58FD-41A2-BE65-FC4674344F5B}" destId="{382C58B6-5442-4632-8C95-0563F4AB7012}" srcOrd="5" destOrd="0" presId="urn:microsoft.com/office/officeart/2005/8/layout/list1"/>
    <dgm:cxn modelId="{35B0DE19-0C9C-40E8-BB65-227B906F5321}" type="presParOf" srcId="{5FC0EF81-58FD-41A2-BE65-FC4674344F5B}" destId="{EDBB608B-C5FA-41E8-8B45-9DC202B26C6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A899DB-068C-418E-9B79-A563FB6DB9F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FB3240-85A7-443E-BFB5-B38D8B9F3E5A}">
      <dgm:prSet/>
      <dgm:spPr/>
      <dgm:t>
        <a:bodyPr/>
        <a:lstStyle/>
        <a:p>
          <a:r>
            <a:rPr lang="en-IN"/>
            <a:t>Data loading &amp; cleaning</a:t>
          </a:r>
          <a:endParaRPr lang="en-US"/>
        </a:p>
      </dgm:t>
    </dgm:pt>
    <dgm:pt modelId="{B0B5AF77-31F7-4954-8632-A132F871AC41}" type="parTrans" cxnId="{C8737F26-B622-4E14-ADA2-92C717976194}">
      <dgm:prSet/>
      <dgm:spPr/>
      <dgm:t>
        <a:bodyPr/>
        <a:lstStyle/>
        <a:p>
          <a:endParaRPr lang="en-US"/>
        </a:p>
      </dgm:t>
    </dgm:pt>
    <dgm:pt modelId="{0FA6EF7B-D1F8-4D98-B696-EF9613E39687}" type="sibTrans" cxnId="{C8737F26-B622-4E14-ADA2-92C717976194}">
      <dgm:prSet/>
      <dgm:spPr/>
      <dgm:t>
        <a:bodyPr/>
        <a:lstStyle/>
        <a:p>
          <a:endParaRPr lang="en-US"/>
        </a:p>
      </dgm:t>
    </dgm:pt>
    <dgm:pt modelId="{828BDC1F-3659-407D-B565-BD5E695E6409}">
      <dgm:prSet/>
      <dgm:spPr/>
      <dgm:t>
        <a:bodyPr/>
        <a:lstStyle/>
        <a:p>
          <a:r>
            <a:rPr lang="en-IN"/>
            <a:t>Exploratory Data Analysis (EDA)</a:t>
          </a:r>
          <a:endParaRPr lang="en-US"/>
        </a:p>
      </dgm:t>
    </dgm:pt>
    <dgm:pt modelId="{5CFCDC4D-698B-4306-80EA-606342A5881B}" type="parTrans" cxnId="{54D7C655-97F6-4D17-9A3B-798888552202}">
      <dgm:prSet/>
      <dgm:spPr/>
      <dgm:t>
        <a:bodyPr/>
        <a:lstStyle/>
        <a:p>
          <a:endParaRPr lang="en-US"/>
        </a:p>
      </dgm:t>
    </dgm:pt>
    <dgm:pt modelId="{53D83511-A044-4B96-996A-480515011DD5}" type="sibTrans" cxnId="{54D7C655-97F6-4D17-9A3B-798888552202}">
      <dgm:prSet/>
      <dgm:spPr/>
      <dgm:t>
        <a:bodyPr/>
        <a:lstStyle/>
        <a:p>
          <a:endParaRPr lang="en-US"/>
        </a:p>
      </dgm:t>
    </dgm:pt>
    <dgm:pt modelId="{D9ECBACF-40FD-461B-B141-7A75EA2C2B6A}">
      <dgm:prSet/>
      <dgm:spPr/>
      <dgm:t>
        <a:bodyPr/>
        <a:lstStyle/>
        <a:p>
          <a:r>
            <a:rPr lang="en-IN"/>
            <a:t>Collaborative Filtering:</a:t>
          </a:r>
          <a:endParaRPr lang="en-US"/>
        </a:p>
      </dgm:t>
    </dgm:pt>
    <dgm:pt modelId="{7BEECB71-30C7-4308-8E47-34C5C0F88457}" type="parTrans" cxnId="{44CC2CA5-0D25-4B03-9F55-D7F493107B18}">
      <dgm:prSet/>
      <dgm:spPr/>
      <dgm:t>
        <a:bodyPr/>
        <a:lstStyle/>
        <a:p>
          <a:endParaRPr lang="en-US"/>
        </a:p>
      </dgm:t>
    </dgm:pt>
    <dgm:pt modelId="{640E9E16-C852-49F0-9823-7F1CE3E323DA}" type="sibTrans" cxnId="{44CC2CA5-0D25-4B03-9F55-D7F493107B18}">
      <dgm:prSet/>
      <dgm:spPr/>
      <dgm:t>
        <a:bodyPr/>
        <a:lstStyle/>
        <a:p>
          <a:endParaRPr lang="en-US"/>
        </a:p>
      </dgm:t>
    </dgm:pt>
    <dgm:pt modelId="{9AFE3117-7004-482D-9109-CA521D79817E}">
      <dgm:prSet/>
      <dgm:spPr/>
      <dgm:t>
        <a:bodyPr/>
        <a:lstStyle/>
        <a:p>
          <a:r>
            <a:rPr lang="en-IN"/>
            <a:t>User-item matrix, cosine similarity</a:t>
          </a:r>
          <a:endParaRPr lang="en-US"/>
        </a:p>
      </dgm:t>
    </dgm:pt>
    <dgm:pt modelId="{704496B9-7665-47DC-A578-B40CDE0BAF66}" type="parTrans" cxnId="{038AF9EA-9BD4-4C7B-B710-729A4A9C4DE5}">
      <dgm:prSet/>
      <dgm:spPr/>
      <dgm:t>
        <a:bodyPr/>
        <a:lstStyle/>
        <a:p>
          <a:endParaRPr lang="en-US"/>
        </a:p>
      </dgm:t>
    </dgm:pt>
    <dgm:pt modelId="{193AEAA9-DBAA-43B0-AA03-15857AA29BE8}" type="sibTrans" cxnId="{038AF9EA-9BD4-4C7B-B710-729A4A9C4DE5}">
      <dgm:prSet/>
      <dgm:spPr/>
      <dgm:t>
        <a:bodyPr/>
        <a:lstStyle/>
        <a:p>
          <a:endParaRPr lang="en-US"/>
        </a:p>
      </dgm:t>
    </dgm:pt>
    <dgm:pt modelId="{B192BAB1-111E-4770-8996-2074377CAF3D}">
      <dgm:prSet/>
      <dgm:spPr/>
      <dgm:t>
        <a:bodyPr/>
        <a:lstStyle/>
        <a:p>
          <a:r>
            <a:rPr lang="en-IN"/>
            <a:t>Content-Based Filtering:</a:t>
          </a:r>
          <a:endParaRPr lang="en-US"/>
        </a:p>
      </dgm:t>
    </dgm:pt>
    <dgm:pt modelId="{F61764FC-771D-4788-B475-3B529622E86A}" type="parTrans" cxnId="{6BD4AF60-FB97-495B-82B0-D579315A32BD}">
      <dgm:prSet/>
      <dgm:spPr/>
      <dgm:t>
        <a:bodyPr/>
        <a:lstStyle/>
        <a:p>
          <a:endParaRPr lang="en-US"/>
        </a:p>
      </dgm:t>
    </dgm:pt>
    <dgm:pt modelId="{25E577BF-5843-419B-926C-B610D677B927}" type="sibTrans" cxnId="{6BD4AF60-FB97-495B-82B0-D579315A32BD}">
      <dgm:prSet/>
      <dgm:spPr/>
      <dgm:t>
        <a:bodyPr/>
        <a:lstStyle/>
        <a:p>
          <a:endParaRPr lang="en-US"/>
        </a:p>
      </dgm:t>
    </dgm:pt>
    <dgm:pt modelId="{286068DC-9B72-4842-B138-3D4A47BB151D}">
      <dgm:prSet/>
      <dgm:spPr/>
      <dgm:t>
        <a:bodyPr/>
        <a:lstStyle/>
        <a:p>
          <a:r>
            <a:rPr lang="en-IN"/>
            <a:t>Genre encoding, user profile matching</a:t>
          </a:r>
          <a:endParaRPr lang="en-US"/>
        </a:p>
      </dgm:t>
    </dgm:pt>
    <dgm:pt modelId="{6FF46873-1275-4EEE-A390-09878C3925E0}" type="parTrans" cxnId="{671586AF-580D-4A09-B7BA-8AF884FB6DF8}">
      <dgm:prSet/>
      <dgm:spPr/>
      <dgm:t>
        <a:bodyPr/>
        <a:lstStyle/>
        <a:p>
          <a:endParaRPr lang="en-US"/>
        </a:p>
      </dgm:t>
    </dgm:pt>
    <dgm:pt modelId="{B9606B84-AF86-4905-88A4-9F3C31F72491}" type="sibTrans" cxnId="{671586AF-580D-4A09-B7BA-8AF884FB6DF8}">
      <dgm:prSet/>
      <dgm:spPr/>
      <dgm:t>
        <a:bodyPr/>
        <a:lstStyle/>
        <a:p>
          <a:endParaRPr lang="en-US"/>
        </a:p>
      </dgm:t>
    </dgm:pt>
    <dgm:pt modelId="{9592DE7A-08A1-472B-A365-5A155DBB6E10}">
      <dgm:prSet/>
      <dgm:spPr/>
      <dgm:t>
        <a:bodyPr/>
        <a:lstStyle/>
        <a:p>
          <a:r>
            <a:rPr lang="en-IN"/>
            <a:t>Hybrid recommendation and PDF generation</a:t>
          </a:r>
          <a:endParaRPr lang="en-US"/>
        </a:p>
      </dgm:t>
    </dgm:pt>
    <dgm:pt modelId="{C7EDDC0A-42F1-44EF-9736-89D98D4A80F1}" type="parTrans" cxnId="{10008D23-B5B2-4EDF-9A64-9317BAFBE1BF}">
      <dgm:prSet/>
      <dgm:spPr/>
      <dgm:t>
        <a:bodyPr/>
        <a:lstStyle/>
        <a:p>
          <a:endParaRPr lang="en-US"/>
        </a:p>
      </dgm:t>
    </dgm:pt>
    <dgm:pt modelId="{B645EDF0-76BD-453F-AB27-1009FEF533EC}" type="sibTrans" cxnId="{10008D23-B5B2-4EDF-9A64-9317BAFBE1BF}">
      <dgm:prSet/>
      <dgm:spPr/>
      <dgm:t>
        <a:bodyPr/>
        <a:lstStyle/>
        <a:p>
          <a:endParaRPr lang="en-US"/>
        </a:p>
      </dgm:t>
    </dgm:pt>
    <dgm:pt modelId="{6B77A982-BC48-4499-920B-20CF4096C57F}" type="pres">
      <dgm:prSet presAssocID="{59A899DB-068C-418E-9B79-A563FB6DB9FC}" presName="root" presStyleCnt="0">
        <dgm:presLayoutVars>
          <dgm:dir/>
          <dgm:resizeHandles val="exact"/>
        </dgm:presLayoutVars>
      </dgm:prSet>
      <dgm:spPr/>
    </dgm:pt>
    <dgm:pt modelId="{F0475A59-16B9-49AC-B6E6-1FF1654123A2}" type="pres">
      <dgm:prSet presAssocID="{5FFB3240-85A7-443E-BFB5-B38D8B9F3E5A}" presName="compNode" presStyleCnt="0"/>
      <dgm:spPr/>
    </dgm:pt>
    <dgm:pt modelId="{67766C24-A198-41CA-8F43-39920ACA3A0E}" type="pres">
      <dgm:prSet presAssocID="{5FFB3240-85A7-443E-BFB5-B38D8B9F3E5A}" presName="bgRect" presStyleLbl="bgShp" presStyleIdx="0" presStyleCnt="5"/>
      <dgm:spPr/>
    </dgm:pt>
    <dgm:pt modelId="{367208AD-647A-48DC-8962-1DEF7BE19B87}" type="pres">
      <dgm:prSet presAssocID="{5FFB3240-85A7-443E-BFB5-B38D8B9F3E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56849220-02D7-4035-97D5-EBAD1E7EE778}" type="pres">
      <dgm:prSet presAssocID="{5FFB3240-85A7-443E-BFB5-B38D8B9F3E5A}" presName="spaceRect" presStyleCnt="0"/>
      <dgm:spPr/>
    </dgm:pt>
    <dgm:pt modelId="{E65FFF9B-959A-41FA-A250-BE8FA57CB844}" type="pres">
      <dgm:prSet presAssocID="{5FFB3240-85A7-443E-BFB5-B38D8B9F3E5A}" presName="parTx" presStyleLbl="revTx" presStyleIdx="0" presStyleCnt="7">
        <dgm:presLayoutVars>
          <dgm:chMax val="0"/>
          <dgm:chPref val="0"/>
        </dgm:presLayoutVars>
      </dgm:prSet>
      <dgm:spPr/>
    </dgm:pt>
    <dgm:pt modelId="{4BF6BE8D-B9CF-41C7-AA76-B9852C1BBB78}" type="pres">
      <dgm:prSet presAssocID="{0FA6EF7B-D1F8-4D98-B696-EF9613E39687}" presName="sibTrans" presStyleCnt="0"/>
      <dgm:spPr/>
    </dgm:pt>
    <dgm:pt modelId="{350F1E58-F23A-4635-8119-D126FA4B553F}" type="pres">
      <dgm:prSet presAssocID="{828BDC1F-3659-407D-B565-BD5E695E6409}" presName="compNode" presStyleCnt="0"/>
      <dgm:spPr/>
    </dgm:pt>
    <dgm:pt modelId="{117DCFF0-3837-41C2-95E6-90379A50CD40}" type="pres">
      <dgm:prSet presAssocID="{828BDC1F-3659-407D-B565-BD5E695E6409}" presName="bgRect" presStyleLbl="bgShp" presStyleIdx="1" presStyleCnt="5"/>
      <dgm:spPr/>
    </dgm:pt>
    <dgm:pt modelId="{9B26AB42-E301-41F0-A912-0CB25B38505F}" type="pres">
      <dgm:prSet presAssocID="{828BDC1F-3659-407D-B565-BD5E695E64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BAAF678-07B6-4B73-AC53-8F7E2C02AC1F}" type="pres">
      <dgm:prSet presAssocID="{828BDC1F-3659-407D-B565-BD5E695E6409}" presName="spaceRect" presStyleCnt="0"/>
      <dgm:spPr/>
    </dgm:pt>
    <dgm:pt modelId="{57A79DCF-7FD2-48BE-A798-B26C5EDA7C90}" type="pres">
      <dgm:prSet presAssocID="{828BDC1F-3659-407D-B565-BD5E695E6409}" presName="parTx" presStyleLbl="revTx" presStyleIdx="1" presStyleCnt="7">
        <dgm:presLayoutVars>
          <dgm:chMax val="0"/>
          <dgm:chPref val="0"/>
        </dgm:presLayoutVars>
      </dgm:prSet>
      <dgm:spPr/>
    </dgm:pt>
    <dgm:pt modelId="{F929A84C-ECCA-4A22-9920-A0DAABD00121}" type="pres">
      <dgm:prSet presAssocID="{53D83511-A044-4B96-996A-480515011DD5}" presName="sibTrans" presStyleCnt="0"/>
      <dgm:spPr/>
    </dgm:pt>
    <dgm:pt modelId="{1AFE8698-CC86-4933-8BB1-79A992C26D4A}" type="pres">
      <dgm:prSet presAssocID="{D9ECBACF-40FD-461B-B141-7A75EA2C2B6A}" presName="compNode" presStyleCnt="0"/>
      <dgm:spPr/>
    </dgm:pt>
    <dgm:pt modelId="{E8D49EB5-6B98-43A7-9FDC-AE0B97778AF2}" type="pres">
      <dgm:prSet presAssocID="{D9ECBACF-40FD-461B-B141-7A75EA2C2B6A}" presName="bgRect" presStyleLbl="bgShp" presStyleIdx="2" presStyleCnt="5"/>
      <dgm:spPr/>
    </dgm:pt>
    <dgm:pt modelId="{AF910FCC-6F89-4F28-8879-78481341C2F7}" type="pres">
      <dgm:prSet presAssocID="{D9ECBACF-40FD-461B-B141-7A75EA2C2B6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C90ED84-C1ED-4455-B5CE-F4F5CAAF4195}" type="pres">
      <dgm:prSet presAssocID="{D9ECBACF-40FD-461B-B141-7A75EA2C2B6A}" presName="spaceRect" presStyleCnt="0"/>
      <dgm:spPr/>
    </dgm:pt>
    <dgm:pt modelId="{C4CC1AD8-B26A-4946-9B5B-DE1D381F6E88}" type="pres">
      <dgm:prSet presAssocID="{D9ECBACF-40FD-461B-B141-7A75EA2C2B6A}" presName="parTx" presStyleLbl="revTx" presStyleIdx="2" presStyleCnt="7">
        <dgm:presLayoutVars>
          <dgm:chMax val="0"/>
          <dgm:chPref val="0"/>
        </dgm:presLayoutVars>
      </dgm:prSet>
      <dgm:spPr/>
    </dgm:pt>
    <dgm:pt modelId="{649214A0-8BCC-4D7B-86A0-9E26525C8ADE}" type="pres">
      <dgm:prSet presAssocID="{D9ECBACF-40FD-461B-B141-7A75EA2C2B6A}" presName="desTx" presStyleLbl="revTx" presStyleIdx="3" presStyleCnt="7">
        <dgm:presLayoutVars/>
      </dgm:prSet>
      <dgm:spPr/>
    </dgm:pt>
    <dgm:pt modelId="{C1F0DBCA-C4E8-45B9-8D7B-9199D4FA0F6E}" type="pres">
      <dgm:prSet presAssocID="{640E9E16-C852-49F0-9823-7F1CE3E323DA}" presName="sibTrans" presStyleCnt="0"/>
      <dgm:spPr/>
    </dgm:pt>
    <dgm:pt modelId="{C3F6A91E-6D9C-4F43-8795-084797A3AD28}" type="pres">
      <dgm:prSet presAssocID="{B192BAB1-111E-4770-8996-2074377CAF3D}" presName="compNode" presStyleCnt="0"/>
      <dgm:spPr/>
    </dgm:pt>
    <dgm:pt modelId="{519FE35B-4EC6-4582-8F15-019C6DC6CD5A}" type="pres">
      <dgm:prSet presAssocID="{B192BAB1-111E-4770-8996-2074377CAF3D}" presName="bgRect" presStyleLbl="bgShp" presStyleIdx="3" presStyleCnt="5"/>
      <dgm:spPr/>
    </dgm:pt>
    <dgm:pt modelId="{4699405C-FACC-485F-9286-DB38DFAC594C}" type="pres">
      <dgm:prSet presAssocID="{B192BAB1-111E-4770-8996-2074377CAF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CD7D7656-5931-4C4F-A2DC-86E91DD21BA2}" type="pres">
      <dgm:prSet presAssocID="{B192BAB1-111E-4770-8996-2074377CAF3D}" presName="spaceRect" presStyleCnt="0"/>
      <dgm:spPr/>
    </dgm:pt>
    <dgm:pt modelId="{733F4A6D-21D4-4CD6-9EA2-AD2D7EB96810}" type="pres">
      <dgm:prSet presAssocID="{B192BAB1-111E-4770-8996-2074377CAF3D}" presName="parTx" presStyleLbl="revTx" presStyleIdx="4" presStyleCnt="7">
        <dgm:presLayoutVars>
          <dgm:chMax val="0"/>
          <dgm:chPref val="0"/>
        </dgm:presLayoutVars>
      </dgm:prSet>
      <dgm:spPr/>
    </dgm:pt>
    <dgm:pt modelId="{786BB8B4-38DA-4B15-A6ED-0623AD21B081}" type="pres">
      <dgm:prSet presAssocID="{B192BAB1-111E-4770-8996-2074377CAF3D}" presName="desTx" presStyleLbl="revTx" presStyleIdx="5" presStyleCnt="7">
        <dgm:presLayoutVars/>
      </dgm:prSet>
      <dgm:spPr/>
    </dgm:pt>
    <dgm:pt modelId="{DE55B5C3-2636-49A4-83D0-8B3BF8E06527}" type="pres">
      <dgm:prSet presAssocID="{25E577BF-5843-419B-926C-B610D677B927}" presName="sibTrans" presStyleCnt="0"/>
      <dgm:spPr/>
    </dgm:pt>
    <dgm:pt modelId="{02BCDDB0-7B81-4E57-8CB4-50E740F28CCA}" type="pres">
      <dgm:prSet presAssocID="{9592DE7A-08A1-472B-A365-5A155DBB6E10}" presName="compNode" presStyleCnt="0"/>
      <dgm:spPr/>
    </dgm:pt>
    <dgm:pt modelId="{4BE557E8-729C-47C6-BB30-27EC89E82C98}" type="pres">
      <dgm:prSet presAssocID="{9592DE7A-08A1-472B-A365-5A155DBB6E10}" presName="bgRect" presStyleLbl="bgShp" presStyleIdx="4" presStyleCnt="5"/>
      <dgm:spPr/>
    </dgm:pt>
    <dgm:pt modelId="{1A2F9D02-040E-412F-A8DE-31B86FB4D325}" type="pres">
      <dgm:prSet presAssocID="{9592DE7A-08A1-472B-A365-5A155DBB6E1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171D5B8B-2F7D-4412-AE1E-0077CA40240F}" type="pres">
      <dgm:prSet presAssocID="{9592DE7A-08A1-472B-A365-5A155DBB6E10}" presName="spaceRect" presStyleCnt="0"/>
      <dgm:spPr/>
    </dgm:pt>
    <dgm:pt modelId="{00930E11-5FDF-4737-8391-73F12B8D629B}" type="pres">
      <dgm:prSet presAssocID="{9592DE7A-08A1-472B-A365-5A155DBB6E10}" presName="parTx" presStyleLbl="revTx" presStyleIdx="6" presStyleCnt="7">
        <dgm:presLayoutVars>
          <dgm:chMax val="0"/>
          <dgm:chPref val="0"/>
        </dgm:presLayoutVars>
      </dgm:prSet>
      <dgm:spPr/>
    </dgm:pt>
  </dgm:ptLst>
  <dgm:cxnLst>
    <dgm:cxn modelId="{E602C60A-B69D-4C5E-955A-EB57A3A485D6}" type="presOf" srcId="{286068DC-9B72-4842-B138-3D4A47BB151D}" destId="{786BB8B4-38DA-4B15-A6ED-0623AD21B081}" srcOrd="0" destOrd="0" presId="urn:microsoft.com/office/officeart/2018/2/layout/IconVerticalSolidList"/>
    <dgm:cxn modelId="{1C9A381A-4F89-408E-9E4C-45E5AE5DC8CA}" type="presOf" srcId="{59A899DB-068C-418E-9B79-A563FB6DB9FC}" destId="{6B77A982-BC48-4499-920B-20CF4096C57F}" srcOrd="0" destOrd="0" presId="urn:microsoft.com/office/officeart/2018/2/layout/IconVerticalSolidList"/>
    <dgm:cxn modelId="{10008D23-B5B2-4EDF-9A64-9317BAFBE1BF}" srcId="{59A899DB-068C-418E-9B79-A563FB6DB9FC}" destId="{9592DE7A-08A1-472B-A365-5A155DBB6E10}" srcOrd="4" destOrd="0" parTransId="{C7EDDC0A-42F1-44EF-9736-89D98D4A80F1}" sibTransId="{B645EDF0-76BD-453F-AB27-1009FEF533EC}"/>
    <dgm:cxn modelId="{C8737F26-B622-4E14-ADA2-92C717976194}" srcId="{59A899DB-068C-418E-9B79-A563FB6DB9FC}" destId="{5FFB3240-85A7-443E-BFB5-B38D8B9F3E5A}" srcOrd="0" destOrd="0" parTransId="{B0B5AF77-31F7-4954-8632-A132F871AC41}" sibTransId="{0FA6EF7B-D1F8-4D98-B696-EF9613E39687}"/>
    <dgm:cxn modelId="{94F4393D-D794-42D8-8EF6-BE58CA4ED95F}" type="presOf" srcId="{B192BAB1-111E-4770-8996-2074377CAF3D}" destId="{733F4A6D-21D4-4CD6-9EA2-AD2D7EB96810}" srcOrd="0" destOrd="0" presId="urn:microsoft.com/office/officeart/2018/2/layout/IconVerticalSolidList"/>
    <dgm:cxn modelId="{7A7CE13F-647B-485C-A326-CB541F87E721}" type="presOf" srcId="{9AFE3117-7004-482D-9109-CA521D79817E}" destId="{649214A0-8BCC-4D7B-86A0-9E26525C8ADE}" srcOrd="0" destOrd="0" presId="urn:microsoft.com/office/officeart/2018/2/layout/IconVerticalSolidList"/>
    <dgm:cxn modelId="{6BD4AF60-FB97-495B-82B0-D579315A32BD}" srcId="{59A899DB-068C-418E-9B79-A563FB6DB9FC}" destId="{B192BAB1-111E-4770-8996-2074377CAF3D}" srcOrd="3" destOrd="0" parTransId="{F61764FC-771D-4788-B475-3B529622E86A}" sibTransId="{25E577BF-5843-419B-926C-B610D677B927}"/>
    <dgm:cxn modelId="{54D7C655-97F6-4D17-9A3B-798888552202}" srcId="{59A899DB-068C-418E-9B79-A563FB6DB9FC}" destId="{828BDC1F-3659-407D-B565-BD5E695E6409}" srcOrd="1" destOrd="0" parTransId="{5CFCDC4D-698B-4306-80EA-606342A5881B}" sibTransId="{53D83511-A044-4B96-996A-480515011DD5}"/>
    <dgm:cxn modelId="{44CC2CA5-0D25-4B03-9F55-D7F493107B18}" srcId="{59A899DB-068C-418E-9B79-A563FB6DB9FC}" destId="{D9ECBACF-40FD-461B-B141-7A75EA2C2B6A}" srcOrd="2" destOrd="0" parTransId="{7BEECB71-30C7-4308-8E47-34C5C0F88457}" sibTransId="{640E9E16-C852-49F0-9823-7F1CE3E323DA}"/>
    <dgm:cxn modelId="{671586AF-580D-4A09-B7BA-8AF884FB6DF8}" srcId="{B192BAB1-111E-4770-8996-2074377CAF3D}" destId="{286068DC-9B72-4842-B138-3D4A47BB151D}" srcOrd="0" destOrd="0" parTransId="{6FF46873-1275-4EEE-A390-09878C3925E0}" sibTransId="{B9606B84-AF86-4905-88A4-9F3C31F72491}"/>
    <dgm:cxn modelId="{990179E7-B411-47B4-B3E7-00B5127CF1AF}" type="presOf" srcId="{828BDC1F-3659-407D-B565-BD5E695E6409}" destId="{57A79DCF-7FD2-48BE-A798-B26C5EDA7C90}" srcOrd="0" destOrd="0" presId="urn:microsoft.com/office/officeart/2018/2/layout/IconVerticalSolidList"/>
    <dgm:cxn modelId="{888CE7EA-C3A4-4D5A-BFD5-66DCBE4BA5FC}" type="presOf" srcId="{D9ECBACF-40FD-461B-B141-7A75EA2C2B6A}" destId="{C4CC1AD8-B26A-4946-9B5B-DE1D381F6E88}" srcOrd="0" destOrd="0" presId="urn:microsoft.com/office/officeart/2018/2/layout/IconVerticalSolidList"/>
    <dgm:cxn modelId="{038AF9EA-9BD4-4C7B-B710-729A4A9C4DE5}" srcId="{D9ECBACF-40FD-461B-B141-7A75EA2C2B6A}" destId="{9AFE3117-7004-482D-9109-CA521D79817E}" srcOrd="0" destOrd="0" parTransId="{704496B9-7665-47DC-A578-B40CDE0BAF66}" sibTransId="{193AEAA9-DBAA-43B0-AA03-15857AA29BE8}"/>
    <dgm:cxn modelId="{8CE599F1-D427-4AE1-A3BD-B1E047BB33D2}" type="presOf" srcId="{5FFB3240-85A7-443E-BFB5-B38D8B9F3E5A}" destId="{E65FFF9B-959A-41FA-A250-BE8FA57CB844}" srcOrd="0" destOrd="0" presId="urn:microsoft.com/office/officeart/2018/2/layout/IconVerticalSolidList"/>
    <dgm:cxn modelId="{53CDE7F6-8395-4902-B41E-1B04B0203FA0}" type="presOf" srcId="{9592DE7A-08A1-472B-A365-5A155DBB6E10}" destId="{00930E11-5FDF-4737-8391-73F12B8D629B}" srcOrd="0" destOrd="0" presId="urn:microsoft.com/office/officeart/2018/2/layout/IconVerticalSolidList"/>
    <dgm:cxn modelId="{1A234F1B-9D48-43F8-B81C-2B648FD656D3}" type="presParOf" srcId="{6B77A982-BC48-4499-920B-20CF4096C57F}" destId="{F0475A59-16B9-49AC-B6E6-1FF1654123A2}" srcOrd="0" destOrd="0" presId="urn:microsoft.com/office/officeart/2018/2/layout/IconVerticalSolidList"/>
    <dgm:cxn modelId="{80E27A45-9DF0-4114-BE3F-FBCB028BF342}" type="presParOf" srcId="{F0475A59-16B9-49AC-B6E6-1FF1654123A2}" destId="{67766C24-A198-41CA-8F43-39920ACA3A0E}" srcOrd="0" destOrd="0" presId="urn:microsoft.com/office/officeart/2018/2/layout/IconVerticalSolidList"/>
    <dgm:cxn modelId="{0E0C7DFB-8B8F-4F22-9840-731C98D077FB}" type="presParOf" srcId="{F0475A59-16B9-49AC-B6E6-1FF1654123A2}" destId="{367208AD-647A-48DC-8962-1DEF7BE19B87}" srcOrd="1" destOrd="0" presId="urn:microsoft.com/office/officeart/2018/2/layout/IconVerticalSolidList"/>
    <dgm:cxn modelId="{1DCE0583-C64F-490C-8BD6-7492F4BE5A44}" type="presParOf" srcId="{F0475A59-16B9-49AC-B6E6-1FF1654123A2}" destId="{56849220-02D7-4035-97D5-EBAD1E7EE778}" srcOrd="2" destOrd="0" presId="urn:microsoft.com/office/officeart/2018/2/layout/IconVerticalSolidList"/>
    <dgm:cxn modelId="{874E202D-1070-4764-902A-D4AE06FCF41A}" type="presParOf" srcId="{F0475A59-16B9-49AC-B6E6-1FF1654123A2}" destId="{E65FFF9B-959A-41FA-A250-BE8FA57CB844}" srcOrd="3" destOrd="0" presId="urn:microsoft.com/office/officeart/2018/2/layout/IconVerticalSolidList"/>
    <dgm:cxn modelId="{E8C4BB9B-9A03-4A14-AE17-1139B3E4BEA4}" type="presParOf" srcId="{6B77A982-BC48-4499-920B-20CF4096C57F}" destId="{4BF6BE8D-B9CF-41C7-AA76-B9852C1BBB78}" srcOrd="1" destOrd="0" presId="urn:microsoft.com/office/officeart/2018/2/layout/IconVerticalSolidList"/>
    <dgm:cxn modelId="{25BC8CA1-58C0-44FB-B7C2-CECF6A67103A}" type="presParOf" srcId="{6B77A982-BC48-4499-920B-20CF4096C57F}" destId="{350F1E58-F23A-4635-8119-D126FA4B553F}" srcOrd="2" destOrd="0" presId="urn:microsoft.com/office/officeart/2018/2/layout/IconVerticalSolidList"/>
    <dgm:cxn modelId="{CAC117B0-1628-4E7C-B792-4A8AA002ADD4}" type="presParOf" srcId="{350F1E58-F23A-4635-8119-D126FA4B553F}" destId="{117DCFF0-3837-41C2-95E6-90379A50CD40}" srcOrd="0" destOrd="0" presId="urn:microsoft.com/office/officeart/2018/2/layout/IconVerticalSolidList"/>
    <dgm:cxn modelId="{513FE8A2-F25D-4D73-A33B-A62C6400558D}" type="presParOf" srcId="{350F1E58-F23A-4635-8119-D126FA4B553F}" destId="{9B26AB42-E301-41F0-A912-0CB25B38505F}" srcOrd="1" destOrd="0" presId="urn:microsoft.com/office/officeart/2018/2/layout/IconVerticalSolidList"/>
    <dgm:cxn modelId="{45AE99F7-5365-4EC4-8838-056FE17AE179}" type="presParOf" srcId="{350F1E58-F23A-4635-8119-D126FA4B553F}" destId="{1BAAF678-07B6-4B73-AC53-8F7E2C02AC1F}" srcOrd="2" destOrd="0" presId="urn:microsoft.com/office/officeart/2018/2/layout/IconVerticalSolidList"/>
    <dgm:cxn modelId="{ECED4AFC-D62A-424A-8E92-FED191A5A33B}" type="presParOf" srcId="{350F1E58-F23A-4635-8119-D126FA4B553F}" destId="{57A79DCF-7FD2-48BE-A798-B26C5EDA7C90}" srcOrd="3" destOrd="0" presId="urn:microsoft.com/office/officeart/2018/2/layout/IconVerticalSolidList"/>
    <dgm:cxn modelId="{16C4F34B-0086-4598-99CB-7D1D2699B32D}" type="presParOf" srcId="{6B77A982-BC48-4499-920B-20CF4096C57F}" destId="{F929A84C-ECCA-4A22-9920-A0DAABD00121}" srcOrd="3" destOrd="0" presId="urn:microsoft.com/office/officeart/2018/2/layout/IconVerticalSolidList"/>
    <dgm:cxn modelId="{BDF93429-AA99-4724-9388-099E7C90C1C0}" type="presParOf" srcId="{6B77A982-BC48-4499-920B-20CF4096C57F}" destId="{1AFE8698-CC86-4933-8BB1-79A992C26D4A}" srcOrd="4" destOrd="0" presId="urn:microsoft.com/office/officeart/2018/2/layout/IconVerticalSolidList"/>
    <dgm:cxn modelId="{99479976-57C8-4C63-9A5F-6E0EF0FE15C8}" type="presParOf" srcId="{1AFE8698-CC86-4933-8BB1-79A992C26D4A}" destId="{E8D49EB5-6B98-43A7-9FDC-AE0B97778AF2}" srcOrd="0" destOrd="0" presId="urn:microsoft.com/office/officeart/2018/2/layout/IconVerticalSolidList"/>
    <dgm:cxn modelId="{75DE1CAF-F6F3-45BF-82D5-0C4D2250FFF0}" type="presParOf" srcId="{1AFE8698-CC86-4933-8BB1-79A992C26D4A}" destId="{AF910FCC-6F89-4F28-8879-78481341C2F7}" srcOrd="1" destOrd="0" presId="urn:microsoft.com/office/officeart/2018/2/layout/IconVerticalSolidList"/>
    <dgm:cxn modelId="{DC91627E-0E2B-4937-88F4-7FE9B848D684}" type="presParOf" srcId="{1AFE8698-CC86-4933-8BB1-79A992C26D4A}" destId="{6C90ED84-C1ED-4455-B5CE-F4F5CAAF4195}" srcOrd="2" destOrd="0" presId="urn:microsoft.com/office/officeart/2018/2/layout/IconVerticalSolidList"/>
    <dgm:cxn modelId="{10252BE1-750D-4F8E-8F0C-463EDAD26E3D}" type="presParOf" srcId="{1AFE8698-CC86-4933-8BB1-79A992C26D4A}" destId="{C4CC1AD8-B26A-4946-9B5B-DE1D381F6E88}" srcOrd="3" destOrd="0" presId="urn:microsoft.com/office/officeart/2018/2/layout/IconVerticalSolidList"/>
    <dgm:cxn modelId="{C71BE637-606B-4C2B-B95C-B7CD1F5F99E4}" type="presParOf" srcId="{1AFE8698-CC86-4933-8BB1-79A992C26D4A}" destId="{649214A0-8BCC-4D7B-86A0-9E26525C8ADE}" srcOrd="4" destOrd="0" presId="urn:microsoft.com/office/officeart/2018/2/layout/IconVerticalSolidList"/>
    <dgm:cxn modelId="{FC8F5194-C8A8-445E-BA06-551E64B80C81}" type="presParOf" srcId="{6B77A982-BC48-4499-920B-20CF4096C57F}" destId="{C1F0DBCA-C4E8-45B9-8D7B-9199D4FA0F6E}" srcOrd="5" destOrd="0" presId="urn:microsoft.com/office/officeart/2018/2/layout/IconVerticalSolidList"/>
    <dgm:cxn modelId="{4DE4D1FE-1A9A-4403-BD5B-76D5BB0F667B}" type="presParOf" srcId="{6B77A982-BC48-4499-920B-20CF4096C57F}" destId="{C3F6A91E-6D9C-4F43-8795-084797A3AD28}" srcOrd="6" destOrd="0" presId="urn:microsoft.com/office/officeart/2018/2/layout/IconVerticalSolidList"/>
    <dgm:cxn modelId="{BC72C59F-37FD-4F14-9651-DADC3243A13C}" type="presParOf" srcId="{C3F6A91E-6D9C-4F43-8795-084797A3AD28}" destId="{519FE35B-4EC6-4582-8F15-019C6DC6CD5A}" srcOrd="0" destOrd="0" presId="urn:microsoft.com/office/officeart/2018/2/layout/IconVerticalSolidList"/>
    <dgm:cxn modelId="{ACDC9D71-1AFD-46AD-96F1-D09BA311E388}" type="presParOf" srcId="{C3F6A91E-6D9C-4F43-8795-084797A3AD28}" destId="{4699405C-FACC-485F-9286-DB38DFAC594C}" srcOrd="1" destOrd="0" presId="urn:microsoft.com/office/officeart/2018/2/layout/IconVerticalSolidList"/>
    <dgm:cxn modelId="{D8485DE3-78E9-4D8C-B6C6-82707AC185DE}" type="presParOf" srcId="{C3F6A91E-6D9C-4F43-8795-084797A3AD28}" destId="{CD7D7656-5931-4C4F-A2DC-86E91DD21BA2}" srcOrd="2" destOrd="0" presId="urn:microsoft.com/office/officeart/2018/2/layout/IconVerticalSolidList"/>
    <dgm:cxn modelId="{86F73E14-E8F7-401B-91A5-C3FB93042CA5}" type="presParOf" srcId="{C3F6A91E-6D9C-4F43-8795-084797A3AD28}" destId="{733F4A6D-21D4-4CD6-9EA2-AD2D7EB96810}" srcOrd="3" destOrd="0" presId="urn:microsoft.com/office/officeart/2018/2/layout/IconVerticalSolidList"/>
    <dgm:cxn modelId="{DE5EE44A-AF89-4BE6-A47B-83E7A42B5609}" type="presParOf" srcId="{C3F6A91E-6D9C-4F43-8795-084797A3AD28}" destId="{786BB8B4-38DA-4B15-A6ED-0623AD21B081}" srcOrd="4" destOrd="0" presId="urn:microsoft.com/office/officeart/2018/2/layout/IconVerticalSolidList"/>
    <dgm:cxn modelId="{4205E820-C13B-452D-8490-522BE502F14F}" type="presParOf" srcId="{6B77A982-BC48-4499-920B-20CF4096C57F}" destId="{DE55B5C3-2636-49A4-83D0-8B3BF8E06527}" srcOrd="7" destOrd="0" presId="urn:microsoft.com/office/officeart/2018/2/layout/IconVerticalSolidList"/>
    <dgm:cxn modelId="{12C8C676-6314-4A71-B6AB-3C829EC6D2C2}" type="presParOf" srcId="{6B77A982-BC48-4499-920B-20CF4096C57F}" destId="{02BCDDB0-7B81-4E57-8CB4-50E740F28CCA}" srcOrd="8" destOrd="0" presId="urn:microsoft.com/office/officeart/2018/2/layout/IconVerticalSolidList"/>
    <dgm:cxn modelId="{33B84F04-23C3-4967-A2DF-C52DC2B3B65A}" type="presParOf" srcId="{02BCDDB0-7B81-4E57-8CB4-50E740F28CCA}" destId="{4BE557E8-729C-47C6-BB30-27EC89E82C98}" srcOrd="0" destOrd="0" presId="urn:microsoft.com/office/officeart/2018/2/layout/IconVerticalSolidList"/>
    <dgm:cxn modelId="{53707B39-27AE-4E27-925B-4B8DA52E29E7}" type="presParOf" srcId="{02BCDDB0-7B81-4E57-8CB4-50E740F28CCA}" destId="{1A2F9D02-040E-412F-A8DE-31B86FB4D325}" srcOrd="1" destOrd="0" presId="urn:microsoft.com/office/officeart/2018/2/layout/IconVerticalSolidList"/>
    <dgm:cxn modelId="{9F096BA6-337E-40E4-8F51-35CBE0A002FA}" type="presParOf" srcId="{02BCDDB0-7B81-4E57-8CB4-50E740F28CCA}" destId="{171D5B8B-2F7D-4412-AE1E-0077CA40240F}" srcOrd="2" destOrd="0" presId="urn:microsoft.com/office/officeart/2018/2/layout/IconVerticalSolidList"/>
    <dgm:cxn modelId="{CAEF94CE-57B1-4264-B09A-0CE43A8368DF}" type="presParOf" srcId="{02BCDDB0-7B81-4E57-8CB4-50E740F28CCA}" destId="{00930E11-5FDF-4737-8391-73F12B8D62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B0BB3D-B97C-41B2-BBB3-CEAD446485C6}"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74F4BFC-5E84-4852-B2CA-CE67FB1DF6A9}">
      <dgm:prSet/>
      <dgm:spPr/>
      <dgm:t>
        <a:bodyPr/>
        <a:lstStyle/>
        <a:p>
          <a:r>
            <a:rPr lang="en-IN"/>
            <a:t>Create user-item rating matrix</a:t>
          </a:r>
          <a:endParaRPr lang="en-US"/>
        </a:p>
      </dgm:t>
    </dgm:pt>
    <dgm:pt modelId="{8B21D5E7-85F4-4F73-A444-DA113FA65A4D}" type="parTrans" cxnId="{6B33FA00-6574-4579-B31F-4EBB167DFFC0}">
      <dgm:prSet/>
      <dgm:spPr/>
      <dgm:t>
        <a:bodyPr/>
        <a:lstStyle/>
        <a:p>
          <a:endParaRPr lang="en-US"/>
        </a:p>
      </dgm:t>
    </dgm:pt>
    <dgm:pt modelId="{C1F6E0F9-4940-4549-A31A-803243EA2B09}" type="sibTrans" cxnId="{6B33FA00-6574-4579-B31F-4EBB167DFFC0}">
      <dgm:prSet/>
      <dgm:spPr/>
      <dgm:t>
        <a:bodyPr/>
        <a:lstStyle/>
        <a:p>
          <a:endParaRPr lang="en-US"/>
        </a:p>
      </dgm:t>
    </dgm:pt>
    <dgm:pt modelId="{C66674E9-E137-464D-B835-B74AB57BD1DB}">
      <dgm:prSet/>
      <dgm:spPr/>
      <dgm:t>
        <a:bodyPr/>
        <a:lstStyle/>
        <a:p>
          <a:r>
            <a:rPr lang="en-IN"/>
            <a:t>Calculate item similarities</a:t>
          </a:r>
          <a:endParaRPr lang="en-US"/>
        </a:p>
      </dgm:t>
    </dgm:pt>
    <dgm:pt modelId="{F233EE78-91F8-40B1-A29F-6A190FAE0456}" type="parTrans" cxnId="{E0B0789F-B530-45C8-8AD1-0F9FD4F657A8}">
      <dgm:prSet/>
      <dgm:spPr/>
      <dgm:t>
        <a:bodyPr/>
        <a:lstStyle/>
        <a:p>
          <a:endParaRPr lang="en-US"/>
        </a:p>
      </dgm:t>
    </dgm:pt>
    <dgm:pt modelId="{11FF8D59-F2C3-4CA3-A706-AD1102EA6AEE}" type="sibTrans" cxnId="{E0B0789F-B530-45C8-8AD1-0F9FD4F657A8}">
      <dgm:prSet/>
      <dgm:spPr/>
      <dgm:t>
        <a:bodyPr/>
        <a:lstStyle/>
        <a:p>
          <a:endParaRPr lang="en-US"/>
        </a:p>
      </dgm:t>
    </dgm:pt>
    <dgm:pt modelId="{FA5AA9E7-4522-4EBF-B2DC-A6C1CA6E4F2D}">
      <dgm:prSet/>
      <dgm:spPr/>
      <dgm:t>
        <a:bodyPr/>
        <a:lstStyle/>
        <a:p>
          <a:r>
            <a:rPr lang="en-IN"/>
            <a:t>Generate top-N recommendations per user</a:t>
          </a:r>
          <a:endParaRPr lang="en-US"/>
        </a:p>
      </dgm:t>
    </dgm:pt>
    <dgm:pt modelId="{36B765B5-3F62-4DDD-A872-DE88264D8CFD}" type="parTrans" cxnId="{9F66F788-F78C-42ED-BD9F-2A63E27A3925}">
      <dgm:prSet/>
      <dgm:spPr/>
      <dgm:t>
        <a:bodyPr/>
        <a:lstStyle/>
        <a:p>
          <a:endParaRPr lang="en-US"/>
        </a:p>
      </dgm:t>
    </dgm:pt>
    <dgm:pt modelId="{48D65EE3-EA9D-4DB8-8F64-F3E3EAE61D16}" type="sibTrans" cxnId="{9F66F788-F78C-42ED-BD9F-2A63E27A3925}">
      <dgm:prSet/>
      <dgm:spPr/>
      <dgm:t>
        <a:bodyPr/>
        <a:lstStyle/>
        <a:p>
          <a:endParaRPr lang="en-US"/>
        </a:p>
      </dgm:t>
    </dgm:pt>
    <dgm:pt modelId="{6707970E-84EA-4528-B5D4-E391A428B87A}">
      <dgm:prSet/>
      <dgm:spPr/>
      <dgm:t>
        <a:bodyPr/>
        <a:lstStyle/>
        <a:p>
          <a:r>
            <a:rPr lang="en-IN"/>
            <a:t>Code snippet for implementation</a:t>
          </a:r>
          <a:endParaRPr lang="en-US"/>
        </a:p>
      </dgm:t>
    </dgm:pt>
    <dgm:pt modelId="{6B64BCF9-25D7-4F3D-9C3D-5124087B1C77}" type="parTrans" cxnId="{0790797D-1FAC-48D5-9204-3F3444FEF399}">
      <dgm:prSet/>
      <dgm:spPr/>
      <dgm:t>
        <a:bodyPr/>
        <a:lstStyle/>
        <a:p>
          <a:endParaRPr lang="en-US"/>
        </a:p>
      </dgm:t>
    </dgm:pt>
    <dgm:pt modelId="{D5C0144B-B0BB-49EE-A7E2-A3627DE16528}" type="sibTrans" cxnId="{0790797D-1FAC-48D5-9204-3F3444FEF399}">
      <dgm:prSet/>
      <dgm:spPr/>
      <dgm:t>
        <a:bodyPr/>
        <a:lstStyle/>
        <a:p>
          <a:endParaRPr lang="en-US"/>
        </a:p>
      </dgm:t>
    </dgm:pt>
    <dgm:pt modelId="{23E22295-F58E-4EFB-B1D6-0836BCF67CFF}">
      <dgm:prSet/>
      <dgm:spPr/>
      <dgm:t>
        <a:bodyPr/>
        <a:lstStyle/>
        <a:p>
          <a:r>
            <a:rPr lang="en-IN"/>
            <a:t>Works well for users with similar historical behavior</a:t>
          </a:r>
          <a:endParaRPr lang="en-US"/>
        </a:p>
      </dgm:t>
    </dgm:pt>
    <dgm:pt modelId="{78F8C17A-2B42-4496-812A-6A0D5AF4F5BF}" type="parTrans" cxnId="{52A5B270-EB85-43F8-AF49-CB8E93445C7B}">
      <dgm:prSet/>
      <dgm:spPr/>
      <dgm:t>
        <a:bodyPr/>
        <a:lstStyle/>
        <a:p>
          <a:endParaRPr lang="en-US"/>
        </a:p>
      </dgm:t>
    </dgm:pt>
    <dgm:pt modelId="{0FF71005-2221-4FC9-B8E1-D5CD199685B1}" type="sibTrans" cxnId="{52A5B270-EB85-43F8-AF49-CB8E93445C7B}">
      <dgm:prSet/>
      <dgm:spPr/>
      <dgm:t>
        <a:bodyPr/>
        <a:lstStyle/>
        <a:p>
          <a:endParaRPr lang="en-US"/>
        </a:p>
      </dgm:t>
    </dgm:pt>
    <dgm:pt modelId="{D93DC4FC-FF3B-47F8-B37E-D74A6AF3F544}">
      <dgm:prSet/>
      <dgm:spPr/>
      <dgm:t>
        <a:bodyPr/>
        <a:lstStyle/>
        <a:p>
          <a:r>
            <a:rPr lang="en-IN"/>
            <a:t>Efficient for large-scale systems where collaborative patterns emerge over time</a:t>
          </a:r>
          <a:endParaRPr lang="en-US"/>
        </a:p>
      </dgm:t>
    </dgm:pt>
    <dgm:pt modelId="{4F4502BA-398D-413B-855E-936FA3754D31}" type="parTrans" cxnId="{94F38826-9A52-4733-9916-38F54615BB4A}">
      <dgm:prSet/>
      <dgm:spPr/>
      <dgm:t>
        <a:bodyPr/>
        <a:lstStyle/>
        <a:p>
          <a:endParaRPr lang="en-US"/>
        </a:p>
      </dgm:t>
    </dgm:pt>
    <dgm:pt modelId="{FCDD3C74-F9BC-4F4B-94B0-56548C0B6679}" type="sibTrans" cxnId="{94F38826-9A52-4733-9916-38F54615BB4A}">
      <dgm:prSet/>
      <dgm:spPr/>
      <dgm:t>
        <a:bodyPr/>
        <a:lstStyle/>
        <a:p>
          <a:endParaRPr lang="en-US"/>
        </a:p>
      </dgm:t>
    </dgm:pt>
    <dgm:pt modelId="{7161503C-DB41-4F1C-AE4D-B3825C3E05F9}" type="pres">
      <dgm:prSet presAssocID="{B4B0BB3D-B97C-41B2-BBB3-CEAD446485C6}" presName="diagram" presStyleCnt="0">
        <dgm:presLayoutVars>
          <dgm:dir/>
          <dgm:resizeHandles val="exact"/>
        </dgm:presLayoutVars>
      </dgm:prSet>
      <dgm:spPr/>
    </dgm:pt>
    <dgm:pt modelId="{740426EC-033B-45D6-AA6C-8267028AB8D8}" type="pres">
      <dgm:prSet presAssocID="{E74F4BFC-5E84-4852-B2CA-CE67FB1DF6A9}" presName="node" presStyleLbl="node1" presStyleIdx="0" presStyleCnt="6">
        <dgm:presLayoutVars>
          <dgm:bulletEnabled val="1"/>
        </dgm:presLayoutVars>
      </dgm:prSet>
      <dgm:spPr/>
    </dgm:pt>
    <dgm:pt modelId="{9FDD175D-58B5-44C7-8806-4CC573AE764B}" type="pres">
      <dgm:prSet presAssocID="{C1F6E0F9-4940-4549-A31A-803243EA2B09}" presName="sibTrans" presStyleCnt="0"/>
      <dgm:spPr/>
    </dgm:pt>
    <dgm:pt modelId="{FFD2FECE-411F-4667-A922-3D9EB7767B6A}" type="pres">
      <dgm:prSet presAssocID="{C66674E9-E137-464D-B835-B74AB57BD1DB}" presName="node" presStyleLbl="node1" presStyleIdx="1" presStyleCnt="6">
        <dgm:presLayoutVars>
          <dgm:bulletEnabled val="1"/>
        </dgm:presLayoutVars>
      </dgm:prSet>
      <dgm:spPr/>
    </dgm:pt>
    <dgm:pt modelId="{75442390-6D78-4D3C-8AE6-AF34D0B50A52}" type="pres">
      <dgm:prSet presAssocID="{11FF8D59-F2C3-4CA3-A706-AD1102EA6AEE}" presName="sibTrans" presStyleCnt="0"/>
      <dgm:spPr/>
    </dgm:pt>
    <dgm:pt modelId="{08816FAE-DA50-43EF-9211-F69915E3B301}" type="pres">
      <dgm:prSet presAssocID="{FA5AA9E7-4522-4EBF-B2DC-A6C1CA6E4F2D}" presName="node" presStyleLbl="node1" presStyleIdx="2" presStyleCnt="6">
        <dgm:presLayoutVars>
          <dgm:bulletEnabled val="1"/>
        </dgm:presLayoutVars>
      </dgm:prSet>
      <dgm:spPr/>
    </dgm:pt>
    <dgm:pt modelId="{5A1F882C-FC0A-4512-9DEE-7B7CB192B9D8}" type="pres">
      <dgm:prSet presAssocID="{48D65EE3-EA9D-4DB8-8F64-F3E3EAE61D16}" presName="sibTrans" presStyleCnt="0"/>
      <dgm:spPr/>
    </dgm:pt>
    <dgm:pt modelId="{2EC642FF-1A88-4A6E-B805-69924B48D4AC}" type="pres">
      <dgm:prSet presAssocID="{6707970E-84EA-4528-B5D4-E391A428B87A}" presName="node" presStyleLbl="node1" presStyleIdx="3" presStyleCnt="6">
        <dgm:presLayoutVars>
          <dgm:bulletEnabled val="1"/>
        </dgm:presLayoutVars>
      </dgm:prSet>
      <dgm:spPr/>
    </dgm:pt>
    <dgm:pt modelId="{F2DFB478-F2A8-4E33-AB3B-CB540BAA5D23}" type="pres">
      <dgm:prSet presAssocID="{D5C0144B-B0BB-49EE-A7E2-A3627DE16528}" presName="sibTrans" presStyleCnt="0"/>
      <dgm:spPr/>
    </dgm:pt>
    <dgm:pt modelId="{0BF0F2CD-F3D6-4F36-B960-38EF7F8CB8D9}" type="pres">
      <dgm:prSet presAssocID="{23E22295-F58E-4EFB-B1D6-0836BCF67CFF}" presName="node" presStyleLbl="node1" presStyleIdx="4" presStyleCnt="6">
        <dgm:presLayoutVars>
          <dgm:bulletEnabled val="1"/>
        </dgm:presLayoutVars>
      </dgm:prSet>
      <dgm:spPr/>
    </dgm:pt>
    <dgm:pt modelId="{7886AD52-BBAD-4299-8282-7F3150EF671F}" type="pres">
      <dgm:prSet presAssocID="{0FF71005-2221-4FC9-B8E1-D5CD199685B1}" presName="sibTrans" presStyleCnt="0"/>
      <dgm:spPr/>
    </dgm:pt>
    <dgm:pt modelId="{06ADA3E0-A23C-497D-A0C2-566AEB006B1D}" type="pres">
      <dgm:prSet presAssocID="{D93DC4FC-FF3B-47F8-B37E-D74A6AF3F544}" presName="node" presStyleLbl="node1" presStyleIdx="5" presStyleCnt="6">
        <dgm:presLayoutVars>
          <dgm:bulletEnabled val="1"/>
        </dgm:presLayoutVars>
      </dgm:prSet>
      <dgm:spPr/>
    </dgm:pt>
  </dgm:ptLst>
  <dgm:cxnLst>
    <dgm:cxn modelId="{6B33FA00-6574-4579-B31F-4EBB167DFFC0}" srcId="{B4B0BB3D-B97C-41B2-BBB3-CEAD446485C6}" destId="{E74F4BFC-5E84-4852-B2CA-CE67FB1DF6A9}" srcOrd="0" destOrd="0" parTransId="{8B21D5E7-85F4-4F73-A444-DA113FA65A4D}" sibTransId="{C1F6E0F9-4940-4549-A31A-803243EA2B09}"/>
    <dgm:cxn modelId="{94F38826-9A52-4733-9916-38F54615BB4A}" srcId="{B4B0BB3D-B97C-41B2-BBB3-CEAD446485C6}" destId="{D93DC4FC-FF3B-47F8-B37E-D74A6AF3F544}" srcOrd="5" destOrd="0" parTransId="{4F4502BA-398D-413B-855E-936FA3754D31}" sibTransId="{FCDD3C74-F9BC-4F4B-94B0-56548C0B6679}"/>
    <dgm:cxn modelId="{52A5B270-EB85-43F8-AF49-CB8E93445C7B}" srcId="{B4B0BB3D-B97C-41B2-BBB3-CEAD446485C6}" destId="{23E22295-F58E-4EFB-B1D6-0836BCF67CFF}" srcOrd="4" destOrd="0" parTransId="{78F8C17A-2B42-4496-812A-6A0D5AF4F5BF}" sibTransId="{0FF71005-2221-4FC9-B8E1-D5CD199685B1}"/>
    <dgm:cxn modelId="{0790797D-1FAC-48D5-9204-3F3444FEF399}" srcId="{B4B0BB3D-B97C-41B2-BBB3-CEAD446485C6}" destId="{6707970E-84EA-4528-B5D4-E391A428B87A}" srcOrd="3" destOrd="0" parTransId="{6B64BCF9-25D7-4F3D-9C3D-5124087B1C77}" sibTransId="{D5C0144B-B0BB-49EE-A7E2-A3627DE16528}"/>
    <dgm:cxn modelId="{A7647586-A498-44D0-AC18-4ACD4CBA98E5}" type="presOf" srcId="{E74F4BFC-5E84-4852-B2CA-CE67FB1DF6A9}" destId="{740426EC-033B-45D6-AA6C-8267028AB8D8}" srcOrd="0" destOrd="0" presId="urn:microsoft.com/office/officeart/2005/8/layout/default"/>
    <dgm:cxn modelId="{9F66F788-F78C-42ED-BD9F-2A63E27A3925}" srcId="{B4B0BB3D-B97C-41B2-BBB3-CEAD446485C6}" destId="{FA5AA9E7-4522-4EBF-B2DC-A6C1CA6E4F2D}" srcOrd="2" destOrd="0" parTransId="{36B765B5-3F62-4DDD-A872-DE88264D8CFD}" sibTransId="{48D65EE3-EA9D-4DB8-8F64-F3E3EAE61D16}"/>
    <dgm:cxn modelId="{38B76B8E-0C43-49E3-BA30-091F52AB3384}" type="presOf" srcId="{C66674E9-E137-464D-B835-B74AB57BD1DB}" destId="{FFD2FECE-411F-4667-A922-3D9EB7767B6A}" srcOrd="0" destOrd="0" presId="urn:microsoft.com/office/officeart/2005/8/layout/default"/>
    <dgm:cxn modelId="{FA6A1C92-A4EA-40D3-B6D5-AA900CA2DEE3}" type="presOf" srcId="{FA5AA9E7-4522-4EBF-B2DC-A6C1CA6E4F2D}" destId="{08816FAE-DA50-43EF-9211-F69915E3B301}" srcOrd="0" destOrd="0" presId="urn:microsoft.com/office/officeart/2005/8/layout/default"/>
    <dgm:cxn modelId="{B5B69E94-E79D-4E34-BF14-FD054C25B2B6}" type="presOf" srcId="{D93DC4FC-FF3B-47F8-B37E-D74A6AF3F544}" destId="{06ADA3E0-A23C-497D-A0C2-566AEB006B1D}" srcOrd="0" destOrd="0" presId="urn:microsoft.com/office/officeart/2005/8/layout/default"/>
    <dgm:cxn modelId="{E0B0789F-B530-45C8-8AD1-0F9FD4F657A8}" srcId="{B4B0BB3D-B97C-41B2-BBB3-CEAD446485C6}" destId="{C66674E9-E137-464D-B835-B74AB57BD1DB}" srcOrd="1" destOrd="0" parTransId="{F233EE78-91F8-40B1-A29F-6A190FAE0456}" sibTransId="{11FF8D59-F2C3-4CA3-A706-AD1102EA6AEE}"/>
    <dgm:cxn modelId="{189854B7-82BB-4C17-9088-9DA3A60923CD}" type="presOf" srcId="{6707970E-84EA-4528-B5D4-E391A428B87A}" destId="{2EC642FF-1A88-4A6E-B805-69924B48D4AC}" srcOrd="0" destOrd="0" presId="urn:microsoft.com/office/officeart/2005/8/layout/default"/>
    <dgm:cxn modelId="{0B1239BC-7258-4789-843A-16032C090940}" type="presOf" srcId="{23E22295-F58E-4EFB-B1D6-0836BCF67CFF}" destId="{0BF0F2CD-F3D6-4F36-B960-38EF7F8CB8D9}" srcOrd="0" destOrd="0" presId="urn:microsoft.com/office/officeart/2005/8/layout/default"/>
    <dgm:cxn modelId="{17601ADD-8655-4E62-9E1C-763C58CB5C54}" type="presOf" srcId="{B4B0BB3D-B97C-41B2-BBB3-CEAD446485C6}" destId="{7161503C-DB41-4F1C-AE4D-B3825C3E05F9}" srcOrd="0" destOrd="0" presId="urn:microsoft.com/office/officeart/2005/8/layout/default"/>
    <dgm:cxn modelId="{3093C0AC-9F9B-4A0B-B325-4F9E27D28E54}" type="presParOf" srcId="{7161503C-DB41-4F1C-AE4D-B3825C3E05F9}" destId="{740426EC-033B-45D6-AA6C-8267028AB8D8}" srcOrd="0" destOrd="0" presId="urn:microsoft.com/office/officeart/2005/8/layout/default"/>
    <dgm:cxn modelId="{082B651B-A26A-4538-93D2-2197C616AE23}" type="presParOf" srcId="{7161503C-DB41-4F1C-AE4D-B3825C3E05F9}" destId="{9FDD175D-58B5-44C7-8806-4CC573AE764B}" srcOrd="1" destOrd="0" presId="urn:microsoft.com/office/officeart/2005/8/layout/default"/>
    <dgm:cxn modelId="{816D5D97-EC82-47DB-A538-5D54536371ED}" type="presParOf" srcId="{7161503C-DB41-4F1C-AE4D-B3825C3E05F9}" destId="{FFD2FECE-411F-4667-A922-3D9EB7767B6A}" srcOrd="2" destOrd="0" presId="urn:microsoft.com/office/officeart/2005/8/layout/default"/>
    <dgm:cxn modelId="{1D3E1F3C-B7AF-4692-896E-19FAB9514A72}" type="presParOf" srcId="{7161503C-DB41-4F1C-AE4D-B3825C3E05F9}" destId="{75442390-6D78-4D3C-8AE6-AF34D0B50A52}" srcOrd="3" destOrd="0" presId="urn:microsoft.com/office/officeart/2005/8/layout/default"/>
    <dgm:cxn modelId="{13A59963-60BF-4BBD-A0E7-5128BFBEE2D9}" type="presParOf" srcId="{7161503C-DB41-4F1C-AE4D-B3825C3E05F9}" destId="{08816FAE-DA50-43EF-9211-F69915E3B301}" srcOrd="4" destOrd="0" presId="urn:microsoft.com/office/officeart/2005/8/layout/default"/>
    <dgm:cxn modelId="{FD25447D-6A80-43A6-B63C-AFF0893C210C}" type="presParOf" srcId="{7161503C-DB41-4F1C-AE4D-B3825C3E05F9}" destId="{5A1F882C-FC0A-4512-9DEE-7B7CB192B9D8}" srcOrd="5" destOrd="0" presId="urn:microsoft.com/office/officeart/2005/8/layout/default"/>
    <dgm:cxn modelId="{EBE0E46A-F2AC-4E8A-B349-AF5A0D6DACCA}" type="presParOf" srcId="{7161503C-DB41-4F1C-AE4D-B3825C3E05F9}" destId="{2EC642FF-1A88-4A6E-B805-69924B48D4AC}" srcOrd="6" destOrd="0" presId="urn:microsoft.com/office/officeart/2005/8/layout/default"/>
    <dgm:cxn modelId="{4FB96824-3A22-4EE4-820F-864F650BAE50}" type="presParOf" srcId="{7161503C-DB41-4F1C-AE4D-B3825C3E05F9}" destId="{F2DFB478-F2A8-4E33-AB3B-CB540BAA5D23}" srcOrd="7" destOrd="0" presId="urn:microsoft.com/office/officeart/2005/8/layout/default"/>
    <dgm:cxn modelId="{10EE2BE6-0047-46A5-8B70-D4D2E8786D7E}" type="presParOf" srcId="{7161503C-DB41-4F1C-AE4D-B3825C3E05F9}" destId="{0BF0F2CD-F3D6-4F36-B960-38EF7F8CB8D9}" srcOrd="8" destOrd="0" presId="urn:microsoft.com/office/officeart/2005/8/layout/default"/>
    <dgm:cxn modelId="{56F8043C-82DF-43B3-8355-C3B89F029606}" type="presParOf" srcId="{7161503C-DB41-4F1C-AE4D-B3825C3E05F9}" destId="{7886AD52-BBAD-4299-8282-7F3150EF671F}" srcOrd="9" destOrd="0" presId="urn:microsoft.com/office/officeart/2005/8/layout/default"/>
    <dgm:cxn modelId="{CCF19F06-8EA8-4DA7-8EA4-BF0E68A0FAEF}" type="presParOf" srcId="{7161503C-DB41-4F1C-AE4D-B3825C3E05F9}" destId="{06ADA3E0-A23C-497D-A0C2-566AEB006B1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D8343F0-5E94-4420-8350-B9A2D88D0BF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4F80DEA-D767-40D2-9272-BC79D55803D8}">
      <dgm:prSet/>
      <dgm:spPr/>
      <dgm:t>
        <a:bodyPr/>
        <a:lstStyle/>
        <a:p>
          <a:r>
            <a:rPr lang="en-IN"/>
            <a:t>Encode genres into feature vectors</a:t>
          </a:r>
          <a:endParaRPr lang="en-US"/>
        </a:p>
      </dgm:t>
    </dgm:pt>
    <dgm:pt modelId="{0E8A6FCE-78B9-423C-B1AE-D1CDBB9C31EC}" type="parTrans" cxnId="{D31584D2-970C-4870-8295-B35E44F7B640}">
      <dgm:prSet/>
      <dgm:spPr/>
      <dgm:t>
        <a:bodyPr/>
        <a:lstStyle/>
        <a:p>
          <a:endParaRPr lang="en-US"/>
        </a:p>
      </dgm:t>
    </dgm:pt>
    <dgm:pt modelId="{A02E2FE1-B8C6-4B6F-A0D4-7EF94F2F0313}" type="sibTrans" cxnId="{D31584D2-970C-4870-8295-B35E44F7B640}">
      <dgm:prSet/>
      <dgm:spPr/>
      <dgm:t>
        <a:bodyPr/>
        <a:lstStyle/>
        <a:p>
          <a:endParaRPr lang="en-US"/>
        </a:p>
      </dgm:t>
    </dgm:pt>
    <dgm:pt modelId="{D07266C9-545C-4EA9-82C2-973F74381553}">
      <dgm:prSet/>
      <dgm:spPr/>
      <dgm:t>
        <a:bodyPr/>
        <a:lstStyle/>
        <a:p>
          <a:r>
            <a:rPr lang="en-IN"/>
            <a:t>Generate user profile from liked movies</a:t>
          </a:r>
          <a:endParaRPr lang="en-US"/>
        </a:p>
      </dgm:t>
    </dgm:pt>
    <dgm:pt modelId="{9CA02C03-F559-46A6-AA4D-8FF5699A93EA}" type="parTrans" cxnId="{1883E58E-601B-482E-B27C-FF6C8C68BD98}">
      <dgm:prSet/>
      <dgm:spPr/>
      <dgm:t>
        <a:bodyPr/>
        <a:lstStyle/>
        <a:p>
          <a:endParaRPr lang="en-US"/>
        </a:p>
      </dgm:t>
    </dgm:pt>
    <dgm:pt modelId="{21FA5454-48D5-486B-84AF-771F9DFBF300}" type="sibTrans" cxnId="{1883E58E-601B-482E-B27C-FF6C8C68BD98}">
      <dgm:prSet/>
      <dgm:spPr/>
      <dgm:t>
        <a:bodyPr/>
        <a:lstStyle/>
        <a:p>
          <a:endParaRPr lang="en-US"/>
        </a:p>
      </dgm:t>
    </dgm:pt>
    <dgm:pt modelId="{4828B305-43BE-4548-A77F-07409D0E61CC}">
      <dgm:prSet/>
      <dgm:spPr/>
      <dgm:t>
        <a:bodyPr/>
        <a:lstStyle/>
        <a:p>
          <a:r>
            <a:rPr lang="en-IN"/>
            <a:t>Match content similarity using cosine</a:t>
          </a:r>
          <a:endParaRPr lang="en-US"/>
        </a:p>
      </dgm:t>
    </dgm:pt>
    <dgm:pt modelId="{4C8B9882-74EE-412D-B88A-E17D9FE3D034}" type="parTrans" cxnId="{160EFF2B-262A-4B15-A8B7-9EE3EC4758EC}">
      <dgm:prSet/>
      <dgm:spPr/>
      <dgm:t>
        <a:bodyPr/>
        <a:lstStyle/>
        <a:p>
          <a:endParaRPr lang="en-US"/>
        </a:p>
      </dgm:t>
    </dgm:pt>
    <dgm:pt modelId="{D35E9CDB-C9AB-4596-B952-BA0C08D2DCEE}" type="sibTrans" cxnId="{160EFF2B-262A-4B15-A8B7-9EE3EC4758EC}">
      <dgm:prSet/>
      <dgm:spPr/>
      <dgm:t>
        <a:bodyPr/>
        <a:lstStyle/>
        <a:p>
          <a:endParaRPr lang="en-US"/>
        </a:p>
      </dgm:t>
    </dgm:pt>
    <dgm:pt modelId="{EEB3AB95-4E44-4871-8F1F-60D7C5E4052A}">
      <dgm:prSet/>
      <dgm:spPr/>
      <dgm:t>
        <a:bodyPr/>
        <a:lstStyle/>
        <a:p>
          <a:r>
            <a:rPr lang="en-IN"/>
            <a:t>Code snippet included</a:t>
          </a:r>
          <a:endParaRPr lang="en-US"/>
        </a:p>
      </dgm:t>
    </dgm:pt>
    <dgm:pt modelId="{6DE67BD7-DFEA-475F-84DD-7C42FEA0F512}" type="parTrans" cxnId="{62DF6944-FC30-4EAE-93CE-F11B188A58B0}">
      <dgm:prSet/>
      <dgm:spPr/>
      <dgm:t>
        <a:bodyPr/>
        <a:lstStyle/>
        <a:p>
          <a:endParaRPr lang="en-US"/>
        </a:p>
      </dgm:t>
    </dgm:pt>
    <dgm:pt modelId="{49639027-C3D3-4547-9BEF-9AF528D33CD0}" type="sibTrans" cxnId="{62DF6944-FC30-4EAE-93CE-F11B188A58B0}">
      <dgm:prSet/>
      <dgm:spPr/>
      <dgm:t>
        <a:bodyPr/>
        <a:lstStyle/>
        <a:p>
          <a:endParaRPr lang="en-US"/>
        </a:p>
      </dgm:t>
    </dgm:pt>
    <dgm:pt modelId="{3CAC9B1A-848E-456F-945E-7BBD640BCE8B}">
      <dgm:prSet/>
      <dgm:spPr/>
      <dgm:t>
        <a:bodyPr/>
        <a:lstStyle/>
        <a:p>
          <a:r>
            <a:rPr lang="en-IN"/>
            <a:t>Useful when user history is sparse or limited</a:t>
          </a:r>
          <a:endParaRPr lang="en-US"/>
        </a:p>
      </dgm:t>
    </dgm:pt>
    <dgm:pt modelId="{0AA7738C-F671-42E3-B3DB-43FAA9B624ED}" type="parTrans" cxnId="{60435CAA-1D1F-4962-A583-D58A8FACBD11}">
      <dgm:prSet/>
      <dgm:spPr/>
      <dgm:t>
        <a:bodyPr/>
        <a:lstStyle/>
        <a:p>
          <a:endParaRPr lang="en-US"/>
        </a:p>
      </dgm:t>
    </dgm:pt>
    <dgm:pt modelId="{F5102C18-D8EF-48A6-9131-012BF3F81623}" type="sibTrans" cxnId="{60435CAA-1D1F-4962-A583-D58A8FACBD11}">
      <dgm:prSet/>
      <dgm:spPr/>
      <dgm:t>
        <a:bodyPr/>
        <a:lstStyle/>
        <a:p>
          <a:endParaRPr lang="en-US"/>
        </a:p>
      </dgm:t>
    </dgm:pt>
    <dgm:pt modelId="{4049A766-20A1-40D3-9A54-A1308C45F127}">
      <dgm:prSet/>
      <dgm:spPr/>
      <dgm:t>
        <a:bodyPr/>
        <a:lstStyle/>
        <a:p>
          <a:r>
            <a:rPr lang="en-IN"/>
            <a:t>Enables personalized recommendations even in cold-start scenarios</a:t>
          </a:r>
          <a:endParaRPr lang="en-US"/>
        </a:p>
      </dgm:t>
    </dgm:pt>
    <dgm:pt modelId="{1CFB1F6B-D7D7-4920-9276-EA671749E463}" type="parTrans" cxnId="{3118A6B1-4E42-48F7-B23D-4843D788EFDF}">
      <dgm:prSet/>
      <dgm:spPr/>
      <dgm:t>
        <a:bodyPr/>
        <a:lstStyle/>
        <a:p>
          <a:endParaRPr lang="en-US"/>
        </a:p>
      </dgm:t>
    </dgm:pt>
    <dgm:pt modelId="{A0735AD7-DB54-4C72-A2AE-E5486811C016}" type="sibTrans" cxnId="{3118A6B1-4E42-48F7-B23D-4843D788EFDF}">
      <dgm:prSet/>
      <dgm:spPr/>
      <dgm:t>
        <a:bodyPr/>
        <a:lstStyle/>
        <a:p>
          <a:endParaRPr lang="en-US"/>
        </a:p>
      </dgm:t>
    </dgm:pt>
    <dgm:pt modelId="{AA4985A2-20E1-4961-9C8E-C36E74B2DCF3}" type="pres">
      <dgm:prSet presAssocID="{9D8343F0-5E94-4420-8350-B9A2D88D0BFA}" presName="linear" presStyleCnt="0">
        <dgm:presLayoutVars>
          <dgm:animLvl val="lvl"/>
          <dgm:resizeHandles val="exact"/>
        </dgm:presLayoutVars>
      </dgm:prSet>
      <dgm:spPr/>
    </dgm:pt>
    <dgm:pt modelId="{2FC8F0F2-A201-412C-9C5F-EC42886772B0}" type="pres">
      <dgm:prSet presAssocID="{44F80DEA-D767-40D2-9272-BC79D55803D8}" presName="parentText" presStyleLbl="node1" presStyleIdx="0" presStyleCnt="6">
        <dgm:presLayoutVars>
          <dgm:chMax val="0"/>
          <dgm:bulletEnabled val="1"/>
        </dgm:presLayoutVars>
      </dgm:prSet>
      <dgm:spPr/>
    </dgm:pt>
    <dgm:pt modelId="{94930F5C-A905-45F3-BDB5-F582EEF3FED1}" type="pres">
      <dgm:prSet presAssocID="{A02E2FE1-B8C6-4B6F-A0D4-7EF94F2F0313}" presName="spacer" presStyleCnt="0"/>
      <dgm:spPr/>
    </dgm:pt>
    <dgm:pt modelId="{C7747939-5E81-4068-898C-66BC0F0F06EA}" type="pres">
      <dgm:prSet presAssocID="{D07266C9-545C-4EA9-82C2-973F74381553}" presName="parentText" presStyleLbl="node1" presStyleIdx="1" presStyleCnt="6">
        <dgm:presLayoutVars>
          <dgm:chMax val="0"/>
          <dgm:bulletEnabled val="1"/>
        </dgm:presLayoutVars>
      </dgm:prSet>
      <dgm:spPr/>
    </dgm:pt>
    <dgm:pt modelId="{3437BB6E-FD17-45DB-B12F-8D4F92371C1E}" type="pres">
      <dgm:prSet presAssocID="{21FA5454-48D5-486B-84AF-771F9DFBF300}" presName="spacer" presStyleCnt="0"/>
      <dgm:spPr/>
    </dgm:pt>
    <dgm:pt modelId="{6FA5E45A-29CD-4E15-A8FB-36B576ADBA9F}" type="pres">
      <dgm:prSet presAssocID="{4828B305-43BE-4548-A77F-07409D0E61CC}" presName="parentText" presStyleLbl="node1" presStyleIdx="2" presStyleCnt="6">
        <dgm:presLayoutVars>
          <dgm:chMax val="0"/>
          <dgm:bulletEnabled val="1"/>
        </dgm:presLayoutVars>
      </dgm:prSet>
      <dgm:spPr/>
    </dgm:pt>
    <dgm:pt modelId="{9B414648-F25F-4995-9046-A71AAC80FBB2}" type="pres">
      <dgm:prSet presAssocID="{D35E9CDB-C9AB-4596-B952-BA0C08D2DCEE}" presName="spacer" presStyleCnt="0"/>
      <dgm:spPr/>
    </dgm:pt>
    <dgm:pt modelId="{F8940C85-A298-4ABD-B555-38AD14230708}" type="pres">
      <dgm:prSet presAssocID="{EEB3AB95-4E44-4871-8F1F-60D7C5E4052A}" presName="parentText" presStyleLbl="node1" presStyleIdx="3" presStyleCnt="6">
        <dgm:presLayoutVars>
          <dgm:chMax val="0"/>
          <dgm:bulletEnabled val="1"/>
        </dgm:presLayoutVars>
      </dgm:prSet>
      <dgm:spPr/>
    </dgm:pt>
    <dgm:pt modelId="{B6D4C9C2-97E3-4593-829F-DE4D5F6689D5}" type="pres">
      <dgm:prSet presAssocID="{49639027-C3D3-4547-9BEF-9AF528D33CD0}" presName="spacer" presStyleCnt="0"/>
      <dgm:spPr/>
    </dgm:pt>
    <dgm:pt modelId="{150670D9-AE98-4F02-A088-9A4C71997A95}" type="pres">
      <dgm:prSet presAssocID="{3CAC9B1A-848E-456F-945E-7BBD640BCE8B}" presName="parentText" presStyleLbl="node1" presStyleIdx="4" presStyleCnt="6">
        <dgm:presLayoutVars>
          <dgm:chMax val="0"/>
          <dgm:bulletEnabled val="1"/>
        </dgm:presLayoutVars>
      </dgm:prSet>
      <dgm:spPr/>
    </dgm:pt>
    <dgm:pt modelId="{77E00244-697A-43EA-9436-597D0A3E76F0}" type="pres">
      <dgm:prSet presAssocID="{F5102C18-D8EF-48A6-9131-012BF3F81623}" presName="spacer" presStyleCnt="0"/>
      <dgm:spPr/>
    </dgm:pt>
    <dgm:pt modelId="{98FC0626-BFE7-4EAE-AC63-36168068339E}" type="pres">
      <dgm:prSet presAssocID="{4049A766-20A1-40D3-9A54-A1308C45F127}" presName="parentText" presStyleLbl="node1" presStyleIdx="5" presStyleCnt="6">
        <dgm:presLayoutVars>
          <dgm:chMax val="0"/>
          <dgm:bulletEnabled val="1"/>
        </dgm:presLayoutVars>
      </dgm:prSet>
      <dgm:spPr/>
    </dgm:pt>
  </dgm:ptLst>
  <dgm:cxnLst>
    <dgm:cxn modelId="{D6528C1A-17B2-48AF-A542-10FF23DE0D63}" type="presOf" srcId="{3CAC9B1A-848E-456F-945E-7BBD640BCE8B}" destId="{150670D9-AE98-4F02-A088-9A4C71997A95}" srcOrd="0" destOrd="0" presId="urn:microsoft.com/office/officeart/2005/8/layout/vList2"/>
    <dgm:cxn modelId="{160EFF2B-262A-4B15-A8B7-9EE3EC4758EC}" srcId="{9D8343F0-5E94-4420-8350-B9A2D88D0BFA}" destId="{4828B305-43BE-4548-A77F-07409D0E61CC}" srcOrd="2" destOrd="0" parTransId="{4C8B9882-74EE-412D-B88A-E17D9FE3D034}" sibTransId="{D35E9CDB-C9AB-4596-B952-BA0C08D2DCEE}"/>
    <dgm:cxn modelId="{62DF6944-FC30-4EAE-93CE-F11B188A58B0}" srcId="{9D8343F0-5E94-4420-8350-B9A2D88D0BFA}" destId="{EEB3AB95-4E44-4871-8F1F-60D7C5E4052A}" srcOrd="3" destOrd="0" parTransId="{6DE67BD7-DFEA-475F-84DD-7C42FEA0F512}" sibTransId="{49639027-C3D3-4547-9BEF-9AF528D33CD0}"/>
    <dgm:cxn modelId="{7EAE3079-E889-43A2-9C5A-D8776193E268}" type="presOf" srcId="{EEB3AB95-4E44-4871-8F1F-60D7C5E4052A}" destId="{F8940C85-A298-4ABD-B555-38AD14230708}" srcOrd="0" destOrd="0" presId="urn:microsoft.com/office/officeart/2005/8/layout/vList2"/>
    <dgm:cxn modelId="{1883E58E-601B-482E-B27C-FF6C8C68BD98}" srcId="{9D8343F0-5E94-4420-8350-B9A2D88D0BFA}" destId="{D07266C9-545C-4EA9-82C2-973F74381553}" srcOrd="1" destOrd="0" parTransId="{9CA02C03-F559-46A6-AA4D-8FF5699A93EA}" sibTransId="{21FA5454-48D5-486B-84AF-771F9DFBF300}"/>
    <dgm:cxn modelId="{A77EA595-EB9E-427E-9A70-7DEB5174E832}" type="presOf" srcId="{4049A766-20A1-40D3-9A54-A1308C45F127}" destId="{98FC0626-BFE7-4EAE-AC63-36168068339E}" srcOrd="0" destOrd="0" presId="urn:microsoft.com/office/officeart/2005/8/layout/vList2"/>
    <dgm:cxn modelId="{1F4AB095-A673-4F39-995C-484DD4A98F8C}" type="presOf" srcId="{D07266C9-545C-4EA9-82C2-973F74381553}" destId="{C7747939-5E81-4068-898C-66BC0F0F06EA}" srcOrd="0" destOrd="0" presId="urn:microsoft.com/office/officeart/2005/8/layout/vList2"/>
    <dgm:cxn modelId="{49B60D9B-08CB-47F4-9E5E-994440BF39CC}" type="presOf" srcId="{4828B305-43BE-4548-A77F-07409D0E61CC}" destId="{6FA5E45A-29CD-4E15-A8FB-36B576ADBA9F}" srcOrd="0" destOrd="0" presId="urn:microsoft.com/office/officeart/2005/8/layout/vList2"/>
    <dgm:cxn modelId="{60435CAA-1D1F-4962-A583-D58A8FACBD11}" srcId="{9D8343F0-5E94-4420-8350-B9A2D88D0BFA}" destId="{3CAC9B1A-848E-456F-945E-7BBD640BCE8B}" srcOrd="4" destOrd="0" parTransId="{0AA7738C-F671-42E3-B3DB-43FAA9B624ED}" sibTransId="{F5102C18-D8EF-48A6-9131-012BF3F81623}"/>
    <dgm:cxn modelId="{3118A6B1-4E42-48F7-B23D-4843D788EFDF}" srcId="{9D8343F0-5E94-4420-8350-B9A2D88D0BFA}" destId="{4049A766-20A1-40D3-9A54-A1308C45F127}" srcOrd="5" destOrd="0" parTransId="{1CFB1F6B-D7D7-4920-9276-EA671749E463}" sibTransId="{A0735AD7-DB54-4C72-A2AE-E5486811C016}"/>
    <dgm:cxn modelId="{5C9709C3-7727-4BD5-A85A-821D8CC08778}" type="presOf" srcId="{44F80DEA-D767-40D2-9272-BC79D55803D8}" destId="{2FC8F0F2-A201-412C-9C5F-EC42886772B0}" srcOrd="0" destOrd="0" presId="urn:microsoft.com/office/officeart/2005/8/layout/vList2"/>
    <dgm:cxn modelId="{3F162EC7-E33A-4E04-84C5-7FE9AE926D57}" type="presOf" srcId="{9D8343F0-5E94-4420-8350-B9A2D88D0BFA}" destId="{AA4985A2-20E1-4961-9C8E-C36E74B2DCF3}" srcOrd="0" destOrd="0" presId="urn:microsoft.com/office/officeart/2005/8/layout/vList2"/>
    <dgm:cxn modelId="{D31584D2-970C-4870-8295-B35E44F7B640}" srcId="{9D8343F0-5E94-4420-8350-B9A2D88D0BFA}" destId="{44F80DEA-D767-40D2-9272-BC79D55803D8}" srcOrd="0" destOrd="0" parTransId="{0E8A6FCE-78B9-423C-B1AE-D1CDBB9C31EC}" sibTransId="{A02E2FE1-B8C6-4B6F-A0D4-7EF94F2F0313}"/>
    <dgm:cxn modelId="{59F70428-7BC3-4097-9066-907E308E8DEB}" type="presParOf" srcId="{AA4985A2-20E1-4961-9C8E-C36E74B2DCF3}" destId="{2FC8F0F2-A201-412C-9C5F-EC42886772B0}" srcOrd="0" destOrd="0" presId="urn:microsoft.com/office/officeart/2005/8/layout/vList2"/>
    <dgm:cxn modelId="{7CF40E63-5347-4FE2-899D-BB144FBE36DB}" type="presParOf" srcId="{AA4985A2-20E1-4961-9C8E-C36E74B2DCF3}" destId="{94930F5C-A905-45F3-BDB5-F582EEF3FED1}" srcOrd="1" destOrd="0" presId="urn:microsoft.com/office/officeart/2005/8/layout/vList2"/>
    <dgm:cxn modelId="{DC5FA944-2CE3-45C3-8992-50F239E6A467}" type="presParOf" srcId="{AA4985A2-20E1-4961-9C8E-C36E74B2DCF3}" destId="{C7747939-5E81-4068-898C-66BC0F0F06EA}" srcOrd="2" destOrd="0" presId="urn:microsoft.com/office/officeart/2005/8/layout/vList2"/>
    <dgm:cxn modelId="{74A89208-E1FD-47C4-9AC4-478CDC3096F8}" type="presParOf" srcId="{AA4985A2-20E1-4961-9C8E-C36E74B2DCF3}" destId="{3437BB6E-FD17-45DB-B12F-8D4F92371C1E}" srcOrd="3" destOrd="0" presId="urn:microsoft.com/office/officeart/2005/8/layout/vList2"/>
    <dgm:cxn modelId="{E99D2607-4300-4EC6-A621-7EC4ADF8FD4A}" type="presParOf" srcId="{AA4985A2-20E1-4961-9C8E-C36E74B2DCF3}" destId="{6FA5E45A-29CD-4E15-A8FB-36B576ADBA9F}" srcOrd="4" destOrd="0" presId="urn:microsoft.com/office/officeart/2005/8/layout/vList2"/>
    <dgm:cxn modelId="{44C8C9FA-64E8-4A5B-A7F7-83CA5F8F2851}" type="presParOf" srcId="{AA4985A2-20E1-4961-9C8E-C36E74B2DCF3}" destId="{9B414648-F25F-4995-9046-A71AAC80FBB2}" srcOrd="5" destOrd="0" presId="urn:microsoft.com/office/officeart/2005/8/layout/vList2"/>
    <dgm:cxn modelId="{306608C3-FFAA-4253-8828-B712E33009E7}" type="presParOf" srcId="{AA4985A2-20E1-4961-9C8E-C36E74B2DCF3}" destId="{F8940C85-A298-4ABD-B555-38AD14230708}" srcOrd="6" destOrd="0" presId="urn:microsoft.com/office/officeart/2005/8/layout/vList2"/>
    <dgm:cxn modelId="{BC1E0356-F2BE-44ED-B733-BAB2EC8BEF73}" type="presParOf" srcId="{AA4985A2-20E1-4961-9C8E-C36E74B2DCF3}" destId="{B6D4C9C2-97E3-4593-829F-DE4D5F6689D5}" srcOrd="7" destOrd="0" presId="urn:microsoft.com/office/officeart/2005/8/layout/vList2"/>
    <dgm:cxn modelId="{79644266-BCD7-4EC5-92BC-A66C9712502D}" type="presParOf" srcId="{AA4985A2-20E1-4961-9C8E-C36E74B2DCF3}" destId="{150670D9-AE98-4F02-A088-9A4C71997A95}" srcOrd="8" destOrd="0" presId="urn:microsoft.com/office/officeart/2005/8/layout/vList2"/>
    <dgm:cxn modelId="{45AC0E17-5CF7-4409-AB98-8D0C54421D8B}" type="presParOf" srcId="{AA4985A2-20E1-4961-9C8E-C36E74B2DCF3}" destId="{77E00244-697A-43EA-9436-597D0A3E76F0}" srcOrd="9" destOrd="0" presId="urn:microsoft.com/office/officeart/2005/8/layout/vList2"/>
    <dgm:cxn modelId="{1FC1FD36-C293-4D0D-A92F-9CA856FEF276}" type="presParOf" srcId="{AA4985A2-20E1-4961-9C8E-C36E74B2DCF3}" destId="{98FC0626-BFE7-4EAE-AC63-36168068339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94E668-27FE-4C75-8248-4678E4F82CA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CE30842-AD85-4146-859D-F32CA6F1D959}">
      <dgm:prSet/>
      <dgm:spPr/>
      <dgm:t>
        <a:bodyPr/>
        <a:lstStyle/>
        <a:p>
          <a:r>
            <a:rPr lang="en-US"/>
            <a:t>Duration &amp; Rating Histograms</a:t>
          </a:r>
        </a:p>
      </dgm:t>
    </dgm:pt>
    <dgm:pt modelId="{5EE4D2CB-2B00-42C4-8219-7BBA0039CB36}" type="parTrans" cxnId="{1EA415EE-57DD-44FD-A0AF-3E294CA573F2}">
      <dgm:prSet/>
      <dgm:spPr/>
      <dgm:t>
        <a:bodyPr/>
        <a:lstStyle/>
        <a:p>
          <a:endParaRPr lang="en-US"/>
        </a:p>
      </dgm:t>
    </dgm:pt>
    <dgm:pt modelId="{CE4F6B32-D38E-4AD2-9EB6-0E95D1E7431E}" type="sibTrans" cxnId="{1EA415EE-57DD-44FD-A0AF-3E294CA573F2}">
      <dgm:prSet/>
      <dgm:spPr/>
      <dgm:t>
        <a:bodyPr/>
        <a:lstStyle/>
        <a:p>
          <a:endParaRPr lang="en-US"/>
        </a:p>
      </dgm:t>
    </dgm:pt>
    <dgm:pt modelId="{00E8F18D-6984-45BE-BA6F-A507E0B95078}">
      <dgm:prSet/>
      <dgm:spPr/>
      <dgm:t>
        <a:bodyPr/>
        <a:lstStyle/>
        <a:p>
          <a:r>
            <a:rPr lang="en-US"/>
            <a:t>Heatmaps of features</a:t>
          </a:r>
        </a:p>
      </dgm:t>
    </dgm:pt>
    <dgm:pt modelId="{31649123-F0EF-4BC6-AF80-C297E8667782}" type="parTrans" cxnId="{C92796CB-7F21-4876-8E31-80C856F153A1}">
      <dgm:prSet/>
      <dgm:spPr/>
      <dgm:t>
        <a:bodyPr/>
        <a:lstStyle/>
        <a:p>
          <a:endParaRPr lang="en-US"/>
        </a:p>
      </dgm:t>
    </dgm:pt>
    <dgm:pt modelId="{63146D8B-59C0-45B8-BB27-A2FF0D6BEB97}" type="sibTrans" cxnId="{C92796CB-7F21-4876-8E31-80C856F153A1}">
      <dgm:prSet/>
      <dgm:spPr/>
      <dgm:t>
        <a:bodyPr/>
        <a:lstStyle/>
        <a:p>
          <a:endParaRPr lang="en-US"/>
        </a:p>
      </dgm:t>
    </dgm:pt>
    <dgm:pt modelId="{B581540E-3E02-4F84-B11F-C19F882A6C0D}">
      <dgm:prSet/>
      <dgm:spPr/>
      <dgm:t>
        <a:bodyPr/>
        <a:lstStyle/>
        <a:p>
          <a:r>
            <a:rPr lang="en-US"/>
            <a:t>Genre distribution and decade trends</a:t>
          </a:r>
        </a:p>
      </dgm:t>
    </dgm:pt>
    <dgm:pt modelId="{85B03EA0-3161-4F85-9C2A-39AD40C49577}" type="parTrans" cxnId="{3B7E6E61-F65E-4072-93DA-04097634AE53}">
      <dgm:prSet/>
      <dgm:spPr/>
      <dgm:t>
        <a:bodyPr/>
        <a:lstStyle/>
        <a:p>
          <a:endParaRPr lang="en-US"/>
        </a:p>
      </dgm:t>
    </dgm:pt>
    <dgm:pt modelId="{365B4A38-C4FA-4870-B06D-BB3F8A45EE91}" type="sibTrans" cxnId="{3B7E6E61-F65E-4072-93DA-04097634AE53}">
      <dgm:prSet/>
      <dgm:spPr/>
      <dgm:t>
        <a:bodyPr/>
        <a:lstStyle/>
        <a:p>
          <a:endParaRPr lang="en-US"/>
        </a:p>
      </dgm:t>
    </dgm:pt>
    <dgm:pt modelId="{CB5A6771-1DB4-4CC2-BC61-890A8F52C89F}">
      <dgm:prSet/>
      <dgm:spPr/>
      <dgm:t>
        <a:bodyPr/>
        <a:lstStyle/>
        <a:p>
          <a:r>
            <a:rPr lang="en-US"/>
            <a:t>Use Seaborn and Matplotlib</a:t>
          </a:r>
        </a:p>
      </dgm:t>
    </dgm:pt>
    <dgm:pt modelId="{669D7052-4533-4913-82AC-8583EA9079EB}" type="parTrans" cxnId="{9AC49305-F471-437C-898D-E76F5FC3D28C}">
      <dgm:prSet/>
      <dgm:spPr/>
      <dgm:t>
        <a:bodyPr/>
        <a:lstStyle/>
        <a:p>
          <a:endParaRPr lang="en-US"/>
        </a:p>
      </dgm:t>
    </dgm:pt>
    <dgm:pt modelId="{A75B1478-869A-46D7-9405-5BED4C675762}" type="sibTrans" cxnId="{9AC49305-F471-437C-898D-E76F5FC3D28C}">
      <dgm:prSet/>
      <dgm:spPr/>
      <dgm:t>
        <a:bodyPr/>
        <a:lstStyle/>
        <a:p>
          <a:endParaRPr lang="en-US"/>
        </a:p>
      </dgm:t>
    </dgm:pt>
    <dgm:pt modelId="{C23C16C5-6DF4-4F22-B14C-D8FBCB254639}">
      <dgm:prSet/>
      <dgm:spPr/>
      <dgm:t>
        <a:bodyPr/>
        <a:lstStyle/>
        <a:p>
          <a:r>
            <a:rPr lang="en-US"/>
            <a:t>Helps identify patterns and anomalies in user preferences</a:t>
          </a:r>
        </a:p>
      </dgm:t>
    </dgm:pt>
    <dgm:pt modelId="{62A57AFB-E729-4604-9872-2675A89EDC19}" type="parTrans" cxnId="{649D59CE-64F0-4F50-BECB-0E78A5959DC4}">
      <dgm:prSet/>
      <dgm:spPr/>
      <dgm:t>
        <a:bodyPr/>
        <a:lstStyle/>
        <a:p>
          <a:endParaRPr lang="en-US"/>
        </a:p>
      </dgm:t>
    </dgm:pt>
    <dgm:pt modelId="{F1B9F1D6-DBC3-457A-A42B-AC408B7F453B}" type="sibTrans" cxnId="{649D59CE-64F0-4F50-BECB-0E78A5959DC4}">
      <dgm:prSet/>
      <dgm:spPr/>
      <dgm:t>
        <a:bodyPr/>
        <a:lstStyle/>
        <a:p>
          <a:endParaRPr lang="en-US"/>
        </a:p>
      </dgm:t>
    </dgm:pt>
    <dgm:pt modelId="{044B8205-1DCC-4785-861C-77E5358A1137}">
      <dgm:prSet/>
      <dgm:spPr/>
      <dgm:t>
        <a:bodyPr/>
        <a:lstStyle/>
        <a:p>
          <a:r>
            <a:rPr lang="en-US"/>
            <a:t>Guides model tuning and improves recommendation relevance</a:t>
          </a:r>
        </a:p>
      </dgm:t>
    </dgm:pt>
    <dgm:pt modelId="{100F3EED-E771-405C-8B95-C0331E888D93}" type="parTrans" cxnId="{CB22E737-83FD-4029-AAC2-98649A2F44DA}">
      <dgm:prSet/>
      <dgm:spPr/>
      <dgm:t>
        <a:bodyPr/>
        <a:lstStyle/>
        <a:p>
          <a:endParaRPr lang="en-US"/>
        </a:p>
      </dgm:t>
    </dgm:pt>
    <dgm:pt modelId="{77157CFB-FF4A-4FBE-A26E-7FD777279BC2}" type="sibTrans" cxnId="{CB22E737-83FD-4029-AAC2-98649A2F44DA}">
      <dgm:prSet/>
      <dgm:spPr/>
      <dgm:t>
        <a:bodyPr/>
        <a:lstStyle/>
        <a:p>
          <a:endParaRPr lang="en-US"/>
        </a:p>
      </dgm:t>
    </dgm:pt>
    <dgm:pt modelId="{A8999E1E-B7C0-4EFA-939E-93B6FD4AC2F8}" type="pres">
      <dgm:prSet presAssocID="{F994E668-27FE-4C75-8248-4678E4F82CA0}" presName="vert0" presStyleCnt="0">
        <dgm:presLayoutVars>
          <dgm:dir/>
          <dgm:animOne val="branch"/>
          <dgm:animLvl val="lvl"/>
        </dgm:presLayoutVars>
      </dgm:prSet>
      <dgm:spPr/>
    </dgm:pt>
    <dgm:pt modelId="{3B84E353-F0EB-40E8-A6F0-E7C61E4E36B0}" type="pres">
      <dgm:prSet presAssocID="{7CE30842-AD85-4146-859D-F32CA6F1D959}" presName="thickLine" presStyleLbl="alignNode1" presStyleIdx="0" presStyleCnt="6"/>
      <dgm:spPr/>
    </dgm:pt>
    <dgm:pt modelId="{60E5CEAB-AA66-47A6-A759-34E5A4682637}" type="pres">
      <dgm:prSet presAssocID="{7CE30842-AD85-4146-859D-F32CA6F1D959}" presName="horz1" presStyleCnt="0"/>
      <dgm:spPr/>
    </dgm:pt>
    <dgm:pt modelId="{36CD07F4-5BDE-4DB8-A189-C5483F000BEC}" type="pres">
      <dgm:prSet presAssocID="{7CE30842-AD85-4146-859D-F32CA6F1D959}" presName="tx1" presStyleLbl="revTx" presStyleIdx="0" presStyleCnt="6"/>
      <dgm:spPr/>
    </dgm:pt>
    <dgm:pt modelId="{29758B23-E49A-4C73-A243-FBF8EF45A321}" type="pres">
      <dgm:prSet presAssocID="{7CE30842-AD85-4146-859D-F32CA6F1D959}" presName="vert1" presStyleCnt="0"/>
      <dgm:spPr/>
    </dgm:pt>
    <dgm:pt modelId="{B9BD1835-0D6F-4CA9-B635-FD0DF4D56F33}" type="pres">
      <dgm:prSet presAssocID="{00E8F18D-6984-45BE-BA6F-A507E0B95078}" presName="thickLine" presStyleLbl="alignNode1" presStyleIdx="1" presStyleCnt="6"/>
      <dgm:spPr/>
    </dgm:pt>
    <dgm:pt modelId="{392229FD-C81F-4B2A-A5C5-3A195E8F6D9A}" type="pres">
      <dgm:prSet presAssocID="{00E8F18D-6984-45BE-BA6F-A507E0B95078}" presName="horz1" presStyleCnt="0"/>
      <dgm:spPr/>
    </dgm:pt>
    <dgm:pt modelId="{5C6A9310-31FD-4693-B9E6-7C6EE3A233DC}" type="pres">
      <dgm:prSet presAssocID="{00E8F18D-6984-45BE-BA6F-A507E0B95078}" presName="tx1" presStyleLbl="revTx" presStyleIdx="1" presStyleCnt="6"/>
      <dgm:spPr/>
    </dgm:pt>
    <dgm:pt modelId="{E3B53057-637B-44BE-B324-C269754BDD65}" type="pres">
      <dgm:prSet presAssocID="{00E8F18D-6984-45BE-BA6F-A507E0B95078}" presName="vert1" presStyleCnt="0"/>
      <dgm:spPr/>
    </dgm:pt>
    <dgm:pt modelId="{F26F8E3A-74B1-40FA-855A-94930E980311}" type="pres">
      <dgm:prSet presAssocID="{B581540E-3E02-4F84-B11F-C19F882A6C0D}" presName="thickLine" presStyleLbl="alignNode1" presStyleIdx="2" presStyleCnt="6"/>
      <dgm:spPr/>
    </dgm:pt>
    <dgm:pt modelId="{CA950FB4-39A9-4AFC-BA31-EF5FD7242B26}" type="pres">
      <dgm:prSet presAssocID="{B581540E-3E02-4F84-B11F-C19F882A6C0D}" presName="horz1" presStyleCnt="0"/>
      <dgm:spPr/>
    </dgm:pt>
    <dgm:pt modelId="{9D3FA22A-9803-4458-B5AF-4360651C50C5}" type="pres">
      <dgm:prSet presAssocID="{B581540E-3E02-4F84-B11F-C19F882A6C0D}" presName="tx1" presStyleLbl="revTx" presStyleIdx="2" presStyleCnt="6"/>
      <dgm:spPr/>
    </dgm:pt>
    <dgm:pt modelId="{79F4E06A-C652-4A27-B4B7-CB036030DF1C}" type="pres">
      <dgm:prSet presAssocID="{B581540E-3E02-4F84-B11F-C19F882A6C0D}" presName="vert1" presStyleCnt="0"/>
      <dgm:spPr/>
    </dgm:pt>
    <dgm:pt modelId="{6D5058F7-AC59-43B7-8945-E294FD9EE23D}" type="pres">
      <dgm:prSet presAssocID="{CB5A6771-1DB4-4CC2-BC61-890A8F52C89F}" presName="thickLine" presStyleLbl="alignNode1" presStyleIdx="3" presStyleCnt="6"/>
      <dgm:spPr/>
    </dgm:pt>
    <dgm:pt modelId="{0DD72501-6C84-4EF6-8DBA-F3A24CBC6150}" type="pres">
      <dgm:prSet presAssocID="{CB5A6771-1DB4-4CC2-BC61-890A8F52C89F}" presName="horz1" presStyleCnt="0"/>
      <dgm:spPr/>
    </dgm:pt>
    <dgm:pt modelId="{BF06C8DD-4877-4B8C-AC4A-373211C171C6}" type="pres">
      <dgm:prSet presAssocID="{CB5A6771-1DB4-4CC2-BC61-890A8F52C89F}" presName="tx1" presStyleLbl="revTx" presStyleIdx="3" presStyleCnt="6"/>
      <dgm:spPr/>
    </dgm:pt>
    <dgm:pt modelId="{2FE3ADA5-FAD6-4512-9D79-F0E1CC378E1E}" type="pres">
      <dgm:prSet presAssocID="{CB5A6771-1DB4-4CC2-BC61-890A8F52C89F}" presName="vert1" presStyleCnt="0"/>
      <dgm:spPr/>
    </dgm:pt>
    <dgm:pt modelId="{1F2552B6-9C7D-499C-8B57-58AA70F4A829}" type="pres">
      <dgm:prSet presAssocID="{C23C16C5-6DF4-4F22-B14C-D8FBCB254639}" presName="thickLine" presStyleLbl="alignNode1" presStyleIdx="4" presStyleCnt="6"/>
      <dgm:spPr/>
    </dgm:pt>
    <dgm:pt modelId="{635D509F-C79B-4952-9AC1-0147909E1E69}" type="pres">
      <dgm:prSet presAssocID="{C23C16C5-6DF4-4F22-B14C-D8FBCB254639}" presName="horz1" presStyleCnt="0"/>
      <dgm:spPr/>
    </dgm:pt>
    <dgm:pt modelId="{42143944-E1B6-4057-BBF8-2F5C4FF9486A}" type="pres">
      <dgm:prSet presAssocID="{C23C16C5-6DF4-4F22-B14C-D8FBCB254639}" presName="tx1" presStyleLbl="revTx" presStyleIdx="4" presStyleCnt="6"/>
      <dgm:spPr/>
    </dgm:pt>
    <dgm:pt modelId="{04553923-BE9E-4421-9552-19151EB4B846}" type="pres">
      <dgm:prSet presAssocID="{C23C16C5-6DF4-4F22-B14C-D8FBCB254639}" presName="vert1" presStyleCnt="0"/>
      <dgm:spPr/>
    </dgm:pt>
    <dgm:pt modelId="{F9BE4EB9-D66D-402B-8AAA-1A093EB48757}" type="pres">
      <dgm:prSet presAssocID="{044B8205-1DCC-4785-861C-77E5358A1137}" presName="thickLine" presStyleLbl="alignNode1" presStyleIdx="5" presStyleCnt="6"/>
      <dgm:spPr/>
    </dgm:pt>
    <dgm:pt modelId="{E8C24C0D-2751-423F-BF5C-9E64FF755916}" type="pres">
      <dgm:prSet presAssocID="{044B8205-1DCC-4785-861C-77E5358A1137}" presName="horz1" presStyleCnt="0"/>
      <dgm:spPr/>
    </dgm:pt>
    <dgm:pt modelId="{F9F3BFCA-369F-47E2-83C8-78A0BB65AF70}" type="pres">
      <dgm:prSet presAssocID="{044B8205-1DCC-4785-861C-77E5358A1137}" presName="tx1" presStyleLbl="revTx" presStyleIdx="5" presStyleCnt="6"/>
      <dgm:spPr/>
    </dgm:pt>
    <dgm:pt modelId="{44754CCD-3111-44F1-B5C3-F9DC767D9190}" type="pres">
      <dgm:prSet presAssocID="{044B8205-1DCC-4785-861C-77E5358A1137}" presName="vert1" presStyleCnt="0"/>
      <dgm:spPr/>
    </dgm:pt>
  </dgm:ptLst>
  <dgm:cxnLst>
    <dgm:cxn modelId="{9AC49305-F471-437C-898D-E76F5FC3D28C}" srcId="{F994E668-27FE-4C75-8248-4678E4F82CA0}" destId="{CB5A6771-1DB4-4CC2-BC61-890A8F52C89F}" srcOrd="3" destOrd="0" parTransId="{669D7052-4533-4913-82AC-8583EA9079EB}" sibTransId="{A75B1478-869A-46D7-9405-5BED4C675762}"/>
    <dgm:cxn modelId="{C825AF12-B08A-4969-AF10-43DA91D16CBB}" type="presOf" srcId="{7CE30842-AD85-4146-859D-F32CA6F1D959}" destId="{36CD07F4-5BDE-4DB8-A189-C5483F000BEC}" srcOrd="0" destOrd="0" presId="urn:microsoft.com/office/officeart/2008/layout/LinedList"/>
    <dgm:cxn modelId="{CB22E737-83FD-4029-AAC2-98649A2F44DA}" srcId="{F994E668-27FE-4C75-8248-4678E4F82CA0}" destId="{044B8205-1DCC-4785-861C-77E5358A1137}" srcOrd="5" destOrd="0" parTransId="{100F3EED-E771-405C-8B95-C0331E888D93}" sibTransId="{77157CFB-FF4A-4FBE-A26E-7FD777279BC2}"/>
    <dgm:cxn modelId="{BC188C3C-7707-4A0D-8FAA-2FF18B66B4D3}" type="presOf" srcId="{044B8205-1DCC-4785-861C-77E5358A1137}" destId="{F9F3BFCA-369F-47E2-83C8-78A0BB65AF70}" srcOrd="0" destOrd="0" presId="urn:microsoft.com/office/officeart/2008/layout/LinedList"/>
    <dgm:cxn modelId="{495B9F3F-BCDB-4EB8-A55D-05EC7E54FD93}" type="presOf" srcId="{B581540E-3E02-4F84-B11F-C19F882A6C0D}" destId="{9D3FA22A-9803-4458-B5AF-4360651C50C5}" srcOrd="0" destOrd="0" presId="urn:microsoft.com/office/officeart/2008/layout/LinedList"/>
    <dgm:cxn modelId="{3B7E6E61-F65E-4072-93DA-04097634AE53}" srcId="{F994E668-27FE-4C75-8248-4678E4F82CA0}" destId="{B581540E-3E02-4F84-B11F-C19F882A6C0D}" srcOrd="2" destOrd="0" parTransId="{85B03EA0-3161-4F85-9C2A-39AD40C49577}" sibTransId="{365B4A38-C4FA-4870-B06D-BB3F8A45EE91}"/>
    <dgm:cxn modelId="{91D6E17E-D687-4FDA-96F3-22F81DA38C49}" type="presOf" srcId="{CB5A6771-1DB4-4CC2-BC61-890A8F52C89F}" destId="{BF06C8DD-4877-4B8C-AC4A-373211C171C6}" srcOrd="0" destOrd="0" presId="urn:microsoft.com/office/officeart/2008/layout/LinedList"/>
    <dgm:cxn modelId="{2F0512BC-E52F-4E63-900C-F445C24C89F7}" type="presOf" srcId="{F994E668-27FE-4C75-8248-4678E4F82CA0}" destId="{A8999E1E-B7C0-4EFA-939E-93B6FD4AC2F8}" srcOrd="0" destOrd="0" presId="urn:microsoft.com/office/officeart/2008/layout/LinedList"/>
    <dgm:cxn modelId="{EC6B94C6-1C10-4EF7-874C-1E31FBA73EE3}" type="presOf" srcId="{00E8F18D-6984-45BE-BA6F-A507E0B95078}" destId="{5C6A9310-31FD-4693-B9E6-7C6EE3A233DC}" srcOrd="0" destOrd="0" presId="urn:microsoft.com/office/officeart/2008/layout/LinedList"/>
    <dgm:cxn modelId="{C92796CB-7F21-4876-8E31-80C856F153A1}" srcId="{F994E668-27FE-4C75-8248-4678E4F82CA0}" destId="{00E8F18D-6984-45BE-BA6F-A507E0B95078}" srcOrd="1" destOrd="0" parTransId="{31649123-F0EF-4BC6-AF80-C297E8667782}" sibTransId="{63146D8B-59C0-45B8-BB27-A2FF0D6BEB97}"/>
    <dgm:cxn modelId="{649D59CE-64F0-4F50-BECB-0E78A5959DC4}" srcId="{F994E668-27FE-4C75-8248-4678E4F82CA0}" destId="{C23C16C5-6DF4-4F22-B14C-D8FBCB254639}" srcOrd="4" destOrd="0" parTransId="{62A57AFB-E729-4604-9872-2675A89EDC19}" sibTransId="{F1B9F1D6-DBC3-457A-A42B-AC408B7F453B}"/>
    <dgm:cxn modelId="{5EDEECE6-5E41-45A3-A197-A1F23D30289F}" type="presOf" srcId="{C23C16C5-6DF4-4F22-B14C-D8FBCB254639}" destId="{42143944-E1B6-4057-BBF8-2F5C4FF9486A}" srcOrd="0" destOrd="0" presId="urn:microsoft.com/office/officeart/2008/layout/LinedList"/>
    <dgm:cxn modelId="{1EA415EE-57DD-44FD-A0AF-3E294CA573F2}" srcId="{F994E668-27FE-4C75-8248-4678E4F82CA0}" destId="{7CE30842-AD85-4146-859D-F32CA6F1D959}" srcOrd="0" destOrd="0" parTransId="{5EE4D2CB-2B00-42C4-8219-7BBA0039CB36}" sibTransId="{CE4F6B32-D38E-4AD2-9EB6-0E95D1E7431E}"/>
    <dgm:cxn modelId="{F16898F7-9E3D-493C-B8B3-DC798E889225}" type="presParOf" srcId="{A8999E1E-B7C0-4EFA-939E-93B6FD4AC2F8}" destId="{3B84E353-F0EB-40E8-A6F0-E7C61E4E36B0}" srcOrd="0" destOrd="0" presId="urn:microsoft.com/office/officeart/2008/layout/LinedList"/>
    <dgm:cxn modelId="{8BAA415E-1567-4E36-A775-3489C58F29A4}" type="presParOf" srcId="{A8999E1E-B7C0-4EFA-939E-93B6FD4AC2F8}" destId="{60E5CEAB-AA66-47A6-A759-34E5A4682637}" srcOrd="1" destOrd="0" presId="urn:microsoft.com/office/officeart/2008/layout/LinedList"/>
    <dgm:cxn modelId="{13F2CC5C-BB5E-408A-8784-ACB565605EF6}" type="presParOf" srcId="{60E5CEAB-AA66-47A6-A759-34E5A4682637}" destId="{36CD07F4-5BDE-4DB8-A189-C5483F000BEC}" srcOrd="0" destOrd="0" presId="urn:microsoft.com/office/officeart/2008/layout/LinedList"/>
    <dgm:cxn modelId="{2EDD90D9-1BE9-4CB5-A1B2-C0B2DF469FAF}" type="presParOf" srcId="{60E5CEAB-AA66-47A6-A759-34E5A4682637}" destId="{29758B23-E49A-4C73-A243-FBF8EF45A321}" srcOrd="1" destOrd="0" presId="urn:microsoft.com/office/officeart/2008/layout/LinedList"/>
    <dgm:cxn modelId="{D4648119-E266-4920-8FDF-BD720094E9C1}" type="presParOf" srcId="{A8999E1E-B7C0-4EFA-939E-93B6FD4AC2F8}" destId="{B9BD1835-0D6F-4CA9-B635-FD0DF4D56F33}" srcOrd="2" destOrd="0" presId="urn:microsoft.com/office/officeart/2008/layout/LinedList"/>
    <dgm:cxn modelId="{C278480A-84EB-4CCC-8F58-F380CB6E2796}" type="presParOf" srcId="{A8999E1E-B7C0-4EFA-939E-93B6FD4AC2F8}" destId="{392229FD-C81F-4B2A-A5C5-3A195E8F6D9A}" srcOrd="3" destOrd="0" presId="urn:microsoft.com/office/officeart/2008/layout/LinedList"/>
    <dgm:cxn modelId="{3C38DA85-C022-439F-9A7F-94F3A9364219}" type="presParOf" srcId="{392229FD-C81F-4B2A-A5C5-3A195E8F6D9A}" destId="{5C6A9310-31FD-4693-B9E6-7C6EE3A233DC}" srcOrd="0" destOrd="0" presId="urn:microsoft.com/office/officeart/2008/layout/LinedList"/>
    <dgm:cxn modelId="{9233BE90-50B5-46E6-AC53-9C0322E43C4C}" type="presParOf" srcId="{392229FD-C81F-4B2A-A5C5-3A195E8F6D9A}" destId="{E3B53057-637B-44BE-B324-C269754BDD65}" srcOrd="1" destOrd="0" presId="urn:microsoft.com/office/officeart/2008/layout/LinedList"/>
    <dgm:cxn modelId="{100F73F1-6461-4340-A166-4959B70E4904}" type="presParOf" srcId="{A8999E1E-B7C0-4EFA-939E-93B6FD4AC2F8}" destId="{F26F8E3A-74B1-40FA-855A-94930E980311}" srcOrd="4" destOrd="0" presId="urn:microsoft.com/office/officeart/2008/layout/LinedList"/>
    <dgm:cxn modelId="{573ABC72-B0D2-434C-83FE-EF40CE32DEF3}" type="presParOf" srcId="{A8999E1E-B7C0-4EFA-939E-93B6FD4AC2F8}" destId="{CA950FB4-39A9-4AFC-BA31-EF5FD7242B26}" srcOrd="5" destOrd="0" presId="urn:microsoft.com/office/officeart/2008/layout/LinedList"/>
    <dgm:cxn modelId="{7BD3ED4D-0EEC-42C3-90FE-11C4F81B6781}" type="presParOf" srcId="{CA950FB4-39A9-4AFC-BA31-EF5FD7242B26}" destId="{9D3FA22A-9803-4458-B5AF-4360651C50C5}" srcOrd="0" destOrd="0" presId="urn:microsoft.com/office/officeart/2008/layout/LinedList"/>
    <dgm:cxn modelId="{9B42C82B-EC78-45BA-BCEF-18EB7B4B397E}" type="presParOf" srcId="{CA950FB4-39A9-4AFC-BA31-EF5FD7242B26}" destId="{79F4E06A-C652-4A27-B4B7-CB036030DF1C}" srcOrd="1" destOrd="0" presId="urn:microsoft.com/office/officeart/2008/layout/LinedList"/>
    <dgm:cxn modelId="{4FF5354B-FEF9-4774-A92D-4CBD4CADEA35}" type="presParOf" srcId="{A8999E1E-B7C0-4EFA-939E-93B6FD4AC2F8}" destId="{6D5058F7-AC59-43B7-8945-E294FD9EE23D}" srcOrd="6" destOrd="0" presId="urn:microsoft.com/office/officeart/2008/layout/LinedList"/>
    <dgm:cxn modelId="{E8C887C1-3C3A-42C1-91DA-E23C7D6754DC}" type="presParOf" srcId="{A8999E1E-B7C0-4EFA-939E-93B6FD4AC2F8}" destId="{0DD72501-6C84-4EF6-8DBA-F3A24CBC6150}" srcOrd="7" destOrd="0" presId="urn:microsoft.com/office/officeart/2008/layout/LinedList"/>
    <dgm:cxn modelId="{CC3D2424-8C64-489D-9448-711E77E043B7}" type="presParOf" srcId="{0DD72501-6C84-4EF6-8DBA-F3A24CBC6150}" destId="{BF06C8DD-4877-4B8C-AC4A-373211C171C6}" srcOrd="0" destOrd="0" presId="urn:microsoft.com/office/officeart/2008/layout/LinedList"/>
    <dgm:cxn modelId="{AFA85481-28FF-4769-BA90-49046691351D}" type="presParOf" srcId="{0DD72501-6C84-4EF6-8DBA-F3A24CBC6150}" destId="{2FE3ADA5-FAD6-4512-9D79-F0E1CC378E1E}" srcOrd="1" destOrd="0" presId="urn:microsoft.com/office/officeart/2008/layout/LinedList"/>
    <dgm:cxn modelId="{5413678E-ADEB-4711-98FE-580FABA09E45}" type="presParOf" srcId="{A8999E1E-B7C0-4EFA-939E-93B6FD4AC2F8}" destId="{1F2552B6-9C7D-499C-8B57-58AA70F4A829}" srcOrd="8" destOrd="0" presId="urn:microsoft.com/office/officeart/2008/layout/LinedList"/>
    <dgm:cxn modelId="{54227D95-C1D3-4EC2-A855-4EA35E848FD7}" type="presParOf" srcId="{A8999E1E-B7C0-4EFA-939E-93B6FD4AC2F8}" destId="{635D509F-C79B-4952-9AC1-0147909E1E69}" srcOrd="9" destOrd="0" presId="urn:microsoft.com/office/officeart/2008/layout/LinedList"/>
    <dgm:cxn modelId="{6B29DD74-B0F1-49FB-8AF4-FDCD99D73A8D}" type="presParOf" srcId="{635D509F-C79B-4952-9AC1-0147909E1E69}" destId="{42143944-E1B6-4057-BBF8-2F5C4FF9486A}" srcOrd="0" destOrd="0" presId="urn:microsoft.com/office/officeart/2008/layout/LinedList"/>
    <dgm:cxn modelId="{57EAF4A8-AFC4-4165-95DD-2B26AD37B666}" type="presParOf" srcId="{635D509F-C79B-4952-9AC1-0147909E1E69}" destId="{04553923-BE9E-4421-9552-19151EB4B846}" srcOrd="1" destOrd="0" presId="urn:microsoft.com/office/officeart/2008/layout/LinedList"/>
    <dgm:cxn modelId="{21449FAB-ECF2-4C30-AF03-03EBC093E7F5}" type="presParOf" srcId="{A8999E1E-B7C0-4EFA-939E-93B6FD4AC2F8}" destId="{F9BE4EB9-D66D-402B-8AAA-1A093EB48757}" srcOrd="10" destOrd="0" presId="urn:microsoft.com/office/officeart/2008/layout/LinedList"/>
    <dgm:cxn modelId="{C7E1A28C-D293-4CBA-8868-A0B36700B47C}" type="presParOf" srcId="{A8999E1E-B7C0-4EFA-939E-93B6FD4AC2F8}" destId="{E8C24C0D-2751-423F-BF5C-9E64FF755916}" srcOrd="11" destOrd="0" presId="urn:microsoft.com/office/officeart/2008/layout/LinedList"/>
    <dgm:cxn modelId="{D18EB9B4-EB8D-4ADA-B664-D7A2EEA0838D}" type="presParOf" srcId="{E8C24C0D-2751-423F-BF5C-9E64FF755916}" destId="{F9F3BFCA-369F-47E2-83C8-78A0BB65AF70}" srcOrd="0" destOrd="0" presId="urn:microsoft.com/office/officeart/2008/layout/LinedList"/>
    <dgm:cxn modelId="{C624AA12-A2D9-43F7-AC65-C5193E0EF50E}" type="presParOf" srcId="{E8C24C0D-2751-423F-BF5C-9E64FF755916}" destId="{44754CCD-3111-44F1-B5C3-F9DC767D91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214120-1F55-4565-B4B3-D04773DE290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D1DFF8-9F63-46CA-BC3E-446905F1E40D}">
      <dgm:prSet/>
      <dgm:spPr/>
      <dgm:t>
        <a:bodyPr/>
        <a:lstStyle/>
        <a:p>
          <a:r>
            <a:rPr lang="en-US"/>
            <a:t>EDA Report PDF</a:t>
          </a:r>
        </a:p>
      </dgm:t>
    </dgm:pt>
    <dgm:pt modelId="{827FD1EA-AD8F-4019-9FE7-12E27EE2D16C}" type="parTrans" cxnId="{F8525150-7F48-4F31-B617-52EC81553F09}">
      <dgm:prSet/>
      <dgm:spPr/>
      <dgm:t>
        <a:bodyPr/>
        <a:lstStyle/>
        <a:p>
          <a:endParaRPr lang="en-US"/>
        </a:p>
      </dgm:t>
    </dgm:pt>
    <dgm:pt modelId="{7172C499-AAA9-4ED7-9339-8059668BEC70}" type="sibTrans" cxnId="{F8525150-7F48-4F31-B617-52EC81553F09}">
      <dgm:prSet/>
      <dgm:spPr/>
      <dgm:t>
        <a:bodyPr/>
        <a:lstStyle/>
        <a:p>
          <a:endParaRPr lang="en-US"/>
        </a:p>
      </dgm:t>
    </dgm:pt>
    <dgm:pt modelId="{5E25E90C-E6C1-4B65-B68F-DDFE0162B6CC}">
      <dgm:prSet/>
      <dgm:spPr/>
      <dgm:t>
        <a:bodyPr/>
        <a:lstStyle/>
        <a:p>
          <a:r>
            <a:rPr lang="en-US"/>
            <a:t>User-specific movie recommendation reports</a:t>
          </a:r>
        </a:p>
      </dgm:t>
    </dgm:pt>
    <dgm:pt modelId="{CD287E1F-40B4-41FE-97E6-73E2896B082E}" type="parTrans" cxnId="{E519497C-1534-4829-AD77-AFB469FCF7DB}">
      <dgm:prSet/>
      <dgm:spPr/>
      <dgm:t>
        <a:bodyPr/>
        <a:lstStyle/>
        <a:p>
          <a:endParaRPr lang="en-US"/>
        </a:p>
      </dgm:t>
    </dgm:pt>
    <dgm:pt modelId="{7D784A42-9528-4BF5-9AB4-23BBDA0120F1}" type="sibTrans" cxnId="{E519497C-1534-4829-AD77-AFB469FCF7DB}">
      <dgm:prSet/>
      <dgm:spPr/>
      <dgm:t>
        <a:bodyPr/>
        <a:lstStyle/>
        <a:p>
          <a:endParaRPr lang="en-US"/>
        </a:p>
      </dgm:t>
    </dgm:pt>
    <dgm:pt modelId="{FF12C241-F772-4496-80DF-0CB8A3BEE0CC}">
      <dgm:prSet/>
      <dgm:spPr/>
      <dgm:t>
        <a:bodyPr/>
        <a:lstStyle/>
        <a:p>
          <a:r>
            <a:rPr lang="en-US"/>
            <a:t>Tool: ReportLab</a:t>
          </a:r>
        </a:p>
      </dgm:t>
    </dgm:pt>
    <dgm:pt modelId="{AAC56360-288A-48F5-B10F-291C25CCECCE}" type="parTrans" cxnId="{AF1237F0-F73B-41BB-841C-9958A4DDB4F6}">
      <dgm:prSet/>
      <dgm:spPr/>
      <dgm:t>
        <a:bodyPr/>
        <a:lstStyle/>
        <a:p>
          <a:endParaRPr lang="en-US"/>
        </a:p>
      </dgm:t>
    </dgm:pt>
    <dgm:pt modelId="{8F7D070E-7A8D-464C-82F5-A8AD36978E60}" type="sibTrans" cxnId="{AF1237F0-F73B-41BB-841C-9958A4DDB4F6}">
      <dgm:prSet/>
      <dgm:spPr/>
      <dgm:t>
        <a:bodyPr/>
        <a:lstStyle/>
        <a:p>
          <a:endParaRPr lang="en-US"/>
        </a:p>
      </dgm:t>
    </dgm:pt>
    <dgm:pt modelId="{0E45013F-DE7E-4338-A2FE-2ED076AE6089}">
      <dgm:prSet/>
      <dgm:spPr/>
      <dgm:t>
        <a:bodyPr/>
        <a:lstStyle/>
        <a:p>
          <a:r>
            <a:rPr lang="en-US"/>
            <a:t>Benefits: Presentation-ready, exportable</a:t>
          </a:r>
        </a:p>
      </dgm:t>
    </dgm:pt>
    <dgm:pt modelId="{6FE56E21-E025-4B9D-A0A6-1344DEEE8C2C}" type="parTrans" cxnId="{B8F87B42-EAD8-4A32-A597-40AAE210AC8C}">
      <dgm:prSet/>
      <dgm:spPr/>
      <dgm:t>
        <a:bodyPr/>
        <a:lstStyle/>
        <a:p>
          <a:endParaRPr lang="en-US"/>
        </a:p>
      </dgm:t>
    </dgm:pt>
    <dgm:pt modelId="{6AAAA846-9633-41ED-B880-C639659075CD}" type="sibTrans" cxnId="{B8F87B42-EAD8-4A32-A597-40AAE210AC8C}">
      <dgm:prSet/>
      <dgm:spPr/>
      <dgm:t>
        <a:bodyPr/>
        <a:lstStyle/>
        <a:p>
          <a:endParaRPr lang="en-US"/>
        </a:p>
      </dgm:t>
    </dgm:pt>
    <dgm:pt modelId="{53CD80D2-0792-42FC-93C9-4C2D3EEC05D3}" type="pres">
      <dgm:prSet presAssocID="{7C214120-1F55-4565-B4B3-D04773DE290B}" presName="root" presStyleCnt="0">
        <dgm:presLayoutVars>
          <dgm:dir/>
          <dgm:resizeHandles val="exact"/>
        </dgm:presLayoutVars>
      </dgm:prSet>
      <dgm:spPr/>
    </dgm:pt>
    <dgm:pt modelId="{22D52132-57B3-4485-A969-EB04D8745047}" type="pres">
      <dgm:prSet presAssocID="{B1D1DFF8-9F63-46CA-BC3E-446905F1E40D}" presName="compNode" presStyleCnt="0"/>
      <dgm:spPr/>
    </dgm:pt>
    <dgm:pt modelId="{ABDFBBB9-53F5-4311-A7C1-6CCAF579C481}" type="pres">
      <dgm:prSet presAssocID="{B1D1DFF8-9F63-46CA-BC3E-446905F1E40D}" presName="bgRect" presStyleLbl="bgShp" presStyleIdx="0" presStyleCnt="4"/>
      <dgm:spPr/>
    </dgm:pt>
    <dgm:pt modelId="{27109FE1-50F3-4524-BE8E-3DD5F82A59CC}" type="pres">
      <dgm:prSet presAssocID="{B1D1DFF8-9F63-46CA-BC3E-446905F1E4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04709518-FE23-4910-A52A-4C5CC5ACAD04}" type="pres">
      <dgm:prSet presAssocID="{B1D1DFF8-9F63-46CA-BC3E-446905F1E40D}" presName="spaceRect" presStyleCnt="0"/>
      <dgm:spPr/>
    </dgm:pt>
    <dgm:pt modelId="{5BF9D3F8-9AD5-4861-99AA-253776239B79}" type="pres">
      <dgm:prSet presAssocID="{B1D1DFF8-9F63-46CA-BC3E-446905F1E40D}" presName="parTx" presStyleLbl="revTx" presStyleIdx="0" presStyleCnt="4">
        <dgm:presLayoutVars>
          <dgm:chMax val="0"/>
          <dgm:chPref val="0"/>
        </dgm:presLayoutVars>
      </dgm:prSet>
      <dgm:spPr/>
    </dgm:pt>
    <dgm:pt modelId="{E84C4E55-DD9D-484D-A6DD-588F3D9596D2}" type="pres">
      <dgm:prSet presAssocID="{7172C499-AAA9-4ED7-9339-8059668BEC70}" presName="sibTrans" presStyleCnt="0"/>
      <dgm:spPr/>
    </dgm:pt>
    <dgm:pt modelId="{468B0FFC-B533-46A6-BF4C-11C5CFAEE12F}" type="pres">
      <dgm:prSet presAssocID="{5E25E90C-E6C1-4B65-B68F-DDFE0162B6CC}" presName="compNode" presStyleCnt="0"/>
      <dgm:spPr/>
    </dgm:pt>
    <dgm:pt modelId="{22B75448-01A2-460D-BF3A-5E7DFDCB0238}" type="pres">
      <dgm:prSet presAssocID="{5E25E90C-E6C1-4B65-B68F-DDFE0162B6CC}" presName="bgRect" presStyleLbl="bgShp" presStyleIdx="1" presStyleCnt="4"/>
      <dgm:spPr/>
    </dgm:pt>
    <dgm:pt modelId="{C0E3F1BF-1FCA-412D-8741-1C9D21B23D75}" type="pres">
      <dgm:prSet presAssocID="{5E25E90C-E6C1-4B65-B68F-DDFE0162B6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FA9B9EF3-3BD7-4029-890D-2F34CD30467B}" type="pres">
      <dgm:prSet presAssocID="{5E25E90C-E6C1-4B65-B68F-DDFE0162B6CC}" presName="spaceRect" presStyleCnt="0"/>
      <dgm:spPr/>
    </dgm:pt>
    <dgm:pt modelId="{FC334A2B-D22D-4539-A395-25D3235F7955}" type="pres">
      <dgm:prSet presAssocID="{5E25E90C-E6C1-4B65-B68F-DDFE0162B6CC}" presName="parTx" presStyleLbl="revTx" presStyleIdx="1" presStyleCnt="4">
        <dgm:presLayoutVars>
          <dgm:chMax val="0"/>
          <dgm:chPref val="0"/>
        </dgm:presLayoutVars>
      </dgm:prSet>
      <dgm:spPr/>
    </dgm:pt>
    <dgm:pt modelId="{81CBA31E-A736-4075-8C48-ED089F8EA759}" type="pres">
      <dgm:prSet presAssocID="{7D784A42-9528-4BF5-9AB4-23BBDA0120F1}" presName="sibTrans" presStyleCnt="0"/>
      <dgm:spPr/>
    </dgm:pt>
    <dgm:pt modelId="{BFCBE4AB-9BFE-4E85-931E-CE11348B5568}" type="pres">
      <dgm:prSet presAssocID="{FF12C241-F772-4496-80DF-0CB8A3BEE0CC}" presName="compNode" presStyleCnt="0"/>
      <dgm:spPr/>
    </dgm:pt>
    <dgm:pt modelId="{D98D34C9-7F98-4AD4-BAF9-EA411DD9E35F}" type="pres">
      <dgm:prSet presAssocID="{FF12C241-F772-4496-80DF-0CB8A3BEE0CC}" presName="bgRect" presStyleLbl="bgShp" presStyleIdx="2" presStyleCnt="4"/>
      <dgm:spPr/>
    </dgm:pt>
    <dgm:pt modelId="{0C33ABF1-656F-4439-89E1-6895D31105E5}" type="pres">
      <dgm:prSet presAssocID="{FF12C241-F772-4496-80DF-0CB8A3BEE0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5B327972-A102-46A1-B0CC-FFBE9B4F0BF2}" type="pres">
      <dgm:prSet presAssocID="{FF12C241-F772-4496-80DF-0CB8A3BEE0CC}" presName="spaceRect" presStyleCnt="0"/>
      <dgm:spPr/>
    </dgm:pt>
    <dgm:pt modelId="{AC34980D-E949-48B2-AA47-8223D71C084F}" type="pres">
      <dgm:prSet presAssocID="{FF12C241-F772-4496-80DF-0CB8A3BEE0CC}" presName="parTx" presStyleLbl="revTx" presStyleIdx="2" presStyleCnt="4">
        <dgm:presLayoutVars>
          <dgm:chMax val="0"/>
          <dgm:chPref val="0"/>
        </dgm:presLayoutVars>
      </dgm:prSet>
      <dgm:spPr/>
    </dgm:pt>
    <dgm:pt modelId="{A1BF3FCC-06A5-4A3A-ADCD-ED2A1936026A}" type="pres">
      <dgm:prSet presAssocID="{8F7D070E-7A8D-464C-82F5-A8AD36978E60}" presName="sibTrans" presStyleCnt="0"/>
      <dgm:spPr/>
    </dgm:pt>
    <dgm:pt modelId="{82E5756A-8D86-40E1-B6A0-5488D949F545}" type="pres">
      <dgm:prSet presAssocID="{0E45013F-DE7E-4338-A2FE-2ED076AE6089}" presName="compNode" presStyleCnt="0"/>
      <dgm:spPr/>
    </dgm:pt>
    <dgm:pt modelId="{CEF6155A-4CA5-4DB4-9008-0EF3C4DA28C8}" type="pres">
      <dgm:prSet presAssocID="{0E45013F-DE7E-4338-A2FE-2ED076AE6089}" presName="bgRect" presStyleLbl="bgShp" presStyleIdx="3" presStyleCnt="4"/>
      <dgm:spPr/>
    </dgm:pt>
    <dgm:pt modelId="{B42D0C07-C347-4AE3-A067-F8B1D217CCAF}" type="pres">
      <dgm:prSet presAssocID="{0E45013F-DE7E-4338-A2FE-2ED076AE60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ting"/>
        </a:ext>
      </dgm:extLst>
    </dgm:pt>
    <dgm:pt modelId="{15A625AE-39E8-4F38-87E9-F1CE11D619D2}" type="pres">
      <dgm:prSet presAssocID="{0E45013F-DE7E-4338-A2FE-2ED076AE6089}" presName="spaceRect" presStyleCnt="0"/>
      <dgm:spPr/>
    </dgm:pt>
    <dgm:pt modelId="{DD81F4C5-ED0F-4595-A362-2942219010C0}" type="pres">
      <dgm:prSet presAssocID="{0E45013F-DE7E-4338-A2FE-2ED076AE6089}" presName="parTx" presStyleLbl="revTx" presStyleIdx="3" presStyleCnt="4">
        <dgm:presLayoutVars>
          <dgm:chMax val="0"/>
          <dgm:chPref val="0"/>
        </dgm:presLayoutVars>
      </dgm:prSet>
      <dgm:spPr/>
    </dgm:pt>
  </dgm:ptLst>
  <dgm:cxnLst>
    <dgm:cxn modelId="{B8F87B42-EAD8-4A32-A597-40AAE210AC8C}" srcId="{7C214120-1F55-4565-B4B3-D04773DE290B}" destId="{0E45013F-DE7E-4338-A2FE-2ED076AE6089}" srcOrd="3" destOrd="0" parTransId="{6FE56E21-E025-4B9D-A0A6-1344DEEE8C2C}" sibTransId="{6AAAA846-9633-41ED-B880-C639659075CD}"/>
    <dgm:cxn modelId="{08FB6A4F-B4EA-4E7E-8369-6CC8F33AAF9A}" type="presOf" srcId="{7C214120-1F55-4565-B4B3-D04773DE290B}" destId="{53CD80D2-0792-42FC-93C9-4C2D3EEC05D3}" srcOrd="0" destOrd="0" presId="urn:microsoft.com/office/officeart/2018/2/layout/IconVerticalSolidList"/>
    <dgm:cxn modelId="{F8525150-7F48-4F31-B617-52EC81553F09}" srcId="{7C214120-1F55-4565-B4B3-D04773DE290B}" destId="{B1D1DFF8-9F63-46CA-BC3E-446905F1E40D}" srcOrd="0" destOrd="0" parTransId="{827FD1EA-AD8F-4019-9FE7-12E27EE2D16C}" sibTransId="{7172C499-AAA9-4ED7-9339-8059668BEC70}"/>
    <dgm:cxn modelId="{09035352-04C5-4805-9014-35A8BCD1EE8F}" type="presOf" srcId="{B1D1DFF8-9F63-46CA-BC3E-446905F1E40D}" destId="{5BF9D3F8-9AD5-4861-99AA-253776239B79}" srcOrd="0" destOrd="0" presId="urn:microsoft.com/office/officeart/2018/2/layout/IconVerticalSolidList"/>
    <dgm:cxn modelId="{E519497C-1534-4829-AD77-AFB469FCF7DB}" srcId="{7C214120-1F55-4565-B4B3-D04773DE290B}" destId="{5E25E90C-E6C1-4B65-B68F-DDFE0162B6CC}" srcOrd="1" destOrd="0" parTransId="{CD287E1F-40B4-41FE-97E6-73E2896B082E}" sibTransId="{7D784A42-9528-4BF5-9AB4-23BBDA0120F1}"/>
    <dgm:cxn modelId="{15D5E37F-11E2-421B-AF14-E803C2FE350C}" type="presOf" srcId="{0E45013F-DE7E-4338-A2FE-2ED076AE6089}" destId="{DD81F4C5-ED0F-4595-A362-2942219010C0}" srcOrd="0" destOrd="0" presId="urn:microsoft.com/office/officeart/2018/2/layout/IconVerticalSolidList"/>
    <dgm:cxn modelId="{F6C149E6-B24B-4478-9182-AE15139E0DD0}" type="presOf" srcId="{5E25E90C-E6C1-4B65-B68F-DDFE0162B6CC}" destId="{FC334A2B-D22D-4539-A395-25D3235F7955}" srcOrd="0" destOrd="0" presId="urn:microsoft.com/office/officeart/2018/2/layout/IconVerticalSolidList"/>
    <dgm:cxn modelId="{1DFE38ED-7A91-4DCE-BE9F-B59F2B8B5443}" type="presOf" srcId="{FF12C241-F772-4496-80DF-0CB8A3BEE0CC}" destId="{AC34980D-E949-48B2-AA47-8223D71C084F}" srcOrd="0" destOrd="0" presId="urn:microsoft.com/office/officeart/2018/2/layout/IconVerticalSolidList"/>
    <dgm:cxn modelId="{AF1237F0-F73B-41BB-841C-9958A4DDB4F6}" srcId="{7C214120-1F55-4565-B4B3-D04773DE290B}" destId="{FF12C241-F772-4496-80DF-0CB8A3BEE0CC}" srcOrd="2" destOrd="0" parTransId="{AAC56360-288A-48F5-B10F-291C25CCECCE}" sibTransId="{8F7D070E-7A8D-464C-82F5-A8AD36978E60}"/>
    <dgm:cxn modelId="{C14D9165-837C-41A9-9F00-BEF55739CBCD}" type="presParOf" srcId="{53CD80D2-0792-42FC-93C9-4C2D3EEC05D3}" destId="{22D52132-57B3-4485-A969-EB04D8745047}" srcOrd="0" destOrd="0" presId="urn:microsoft.com/office/officeart/2018/2/layout/IconVerticalSolidList"/>
    <dgm:cxn modelId="{418E6FF1-85C3-469B-B81B-00BBC9704962}" type="presParOf" srcId="{22D52132-57B3-4485-A969-EB04D8745047}" destId="{ABDFBBB9-53F5-4311-A7C1-6CCAF579C481}" srcOrd="0" destOrd="0" presId="urn:microsoft.com/office/officeart/2018/2/layout/IconVerticalSolidList"/>
    <dgm:cxn modelId="{8770E17E-3F2D-416C-97D5-33EA1171D1AE}" type="presParOf" srcId="{22D52132-57B3-4485-A969-EB04D8745047}" destId="{27109FE1-50F3-4524-BE8E-3DD5F82A59CC}" srcOrd="1" destOrd="0" presId="urn:microsoft.com/office/officeart/2018/2/layout/IconVerticalSolidList"/>
    <dgm:cxn modelId="{18C549F6-80A5-4232-9DD2-3A5D93B8BB72}" type="presParOf" srcId="{22D52132-57B3-4485-A969-EB04D8745047}" destId="{04709518-FE23-4910-A52A-4C5CC5ACAD04}" srcOrd="2" destOrd="0" presId="urn:microsoft.com/office/officeart/2018/2/layout/IconVerticalSolidList"/>
    <dgm:cxn modelId="{B25BCF4C-6C59-4B01-9407-75F92B8664AA}" type="presParOf" srcId="{22D52132-57B3-4485-A969-EB04D8745047}" destId="{5BF9D3F8-9AD5-4861-99AA-253776239B79}" srcOrd="3" destOrd="0" presId="urn:microsoft.com/office/officeart/2018/2/layout/IconVerticalSolidList"/>
    <dgm:cxn modelId="{E6E0D28F-D251-406A-8CB3-31BBC0039A43}" type="presParOf" srcId="{53CD80D2-0792-42FC-93C9-4C2D3EEC05D3}" destId="{E84C4E55-DD9D-484D-A6DD-588F3D9596D2}" srcOrd="1" destOrd="0" presId="urn:microsoft.com/office/officeart/2018/2/layout/IconVerticalSolidList"/>
    <dgm:cxn modelId="{15ED706F-6782-473E-8564-DB696C56F01C}" type="presParOf" srcId="{53CD80D2-0792-42FC-93C9-4C2D3EEC05D3}" destId="{468B0FFC-B533-46A6-BF4C-11C5CFAEE12F}" srcOrd="2" destOrd="0" presId="urn:microsoft.com/office/officeart/2018/2/layout/IconVerticalSolidList"/>
    <dgm:cxn modelId="{AACA18AF-AC66-4727-9B19-1A771A06F11B}" type="presParOf" srcId="{468B0FFC-B533-46A6-BF4C-11C5CFAEE12F}" destId="{22B75448-01A2-460D-BF3A-5E7DFDCB0238}" srcOrd="0" destOrd="0" presId="urn:microsoft.com/office/officeart/2018/2/layout/IconVerticalSolidList"/>
    <dgm:cxn modelId="{CC8F3F37-275C-43CA-A123-5519035E1951}" type="presParOf" srcId="{468B0FFC-B533-46A6-BF4C-11C5CFAEE12F}" destId="{C0E3F1BF-1FCA-412D-8741-1C9D21B23D75}" srcOrd="1" destOrd="0" presId="urn:microsoft.com/office/officeart/2018/2/layout/IconVerticalSolidList"/>
    <dgm:cxn modelId="{80444390-1F33-4872-B2C8-5594D8F15C02}" type="presParOf" srcId="{468B0FFC-B533-46A6-BF4C-11C5CFAEE12F}" destId="{FA9B9EF3-3BD7-4029-890D-2F34CD30467B}" srcOrd="2" destOrd="0" presId="urn:microsoft.com/office/officeart/2018/2/layout/IconVerticalSolidList"/>
    <dgm:cxn modelId="{36F32E0C-9464-4496-B372-1F87E6DDEFE5}" type="presParOf" srcId="{468B0FFC-B533-46A6-BF4C-11C5CFAEE12F}" destId="{FC334A2B-D22D-4539-A395-25D3235F7955}" srcOrd="3" destOrd="0" presId="urn:microsoft.com/office/officeart/2018/2/layout/IconVerticalSolidList"/>
    <dgm:cxn modelId="{CE2CB4D5-6754-4BB3-A7A5-DDC12BB5713B}" type="presParOf" srcId="{53CD80D2-0792-42FC-93C9-4C2D3EEC05D3}" destId="{81CBA31E-A736-4075-8C48-ED089F8EA759}" srcOrd="3" destOrd="0" presId="urn:microsoft.com/office/officeart/2018/2/layout/IconVerticalSolidList"/>
    <dgm:cxn modelId="{C63444EE-FCA0-4060-AE22-D53A92A9B1B4}" type="presParOf" srcId="{53CD80D2-0792-42FC-93C9-4C2D3EEC05D3}" destId="{BFCBE4AB-9BFE-4E85-931E-CE11348B5568}" srcOrd="4" destOrd="0" presId="urn:microsoft.com/office/officeart/2018/2/layout/IconVerticalSolidList"/>
    <dgm:cxn modelId="{55A15899-D4FF-43EC-BC82-A82518E697D0}" type="presParOf" srcId="{BFCBE4AB-9BFE-4E85-931E-CE11348B5568}" destId="{D98D34C9-7F98-4AD4-BAF9-EA411DD9E35F}" srcOrd="0" destOrd="0" presId="urn:microsoft.com/office/officeart/2018/2/layout/IconVerticalSolidList"/>
    <dgm:cxn modelId="{1FAAACCB-249E-4738-B681-754F3EA981D7}" type="presParOf" srcId="{BFCBE4AB-9BFE-4E85-931E-CE11348B5568}" destId="{0C33ABF1-656F-4439-89E1-6895D31105E5}" srcOrd="1" destOrd="0" presId="urn:microsoft.com/office/officeart/2018/2/layout/IconVerticalSolidList"/>
    <dgm:cxn modelId="{7654C710-59AB-4C42-9556-CB977423BBE8}" type="presParOf" srcId="{BFCBE4AB-9BFE-4E85-931E-CE11348B5568}" destId="{5B327972-A102-46A1-B0CC-FFBE9B4F0BF2}" srcOrd="2" destOrd="0" presId="urn:microsoft.com/office/officeart/2018/2/layout/IconVerticalSolidList"/>
    <dgm:cxn modelId="{5B47AFFE-A3C2-4705-9374-3180A18521E1}" type="presParOf" srcId="{BFCBE4AB-9BFE-4E85-931E-CE11348B5568}" destId="{AC34980D-E949-48B2-AA47-8223D71C084F}" srcOrd="3" destOrd="0" presId="urn:microsoft.com/office/officeart/2018/2/layout/IconVerticalSolidList"/>
    <dgm:cxn modelId="{8DDA723A-D1C8-4582-951B-752DA9C557EB}" type="presParOf" srcId="{53CD80D2-0792-42FC-93C9-4C2D3EEC05D3}" destId="{A1BF3FCC-06A5-4A3A-ADCD-ED2A1936026A}" srcOrd="5" destOrd="0" presId="urn:microsoft.com/office/officeart/2018/2/layout/IconVerticalSolidList"/>
    <dgm:cxn modelId="{565B7480-E10B-4900-8109-FEA467E2DE07}" type="presParOf" srcId="{53CD80D2-0792-42FC-93C9-4C2D3EEC05D3}" destId="{82E5756A-8D86-40E1-B6A0-5488D949F545}" srcOrd="6" destOrd="0" presId="urn:microsoft.com/office/officeart/2018/2/layout/IconVerticalSolidList"/>
    <dgm:cxn modelId="{FEEF750F-F9A7-4B02-86DA-84FD2AE2D06A}" type="presParOf" srcId="{82E5756A-8D86-40E1-B6A0-5488D949F545}" destId="{CEF6155A-4CA5-4DB4-9008-0EF3C4DA28C8}" srcOrd="0" destOrd="0" presId="urn:microsoft.com/office/officeart/2018/2/layout/IconVerticalSolidList"/>
    <dgm:cxn modelId="{1A9B9C41-BE26-4B8A-BAD8-918FB28D3976}" type="presParOf" srcId="{82E5756A-8D86-40E1-B6A0-5488D949F545}" destId="{B42D0C07-C347-4AE3-A067-F8B1D217CCAF}" srcOrd="1" destOrd="0" presId="urn:microsoft.com/office/officeart/2018/2/layout/IconVerticalSolidList"/>
    <dgm:cxn modelId="{106BCCB8-03F6-4DB5-8FF6-6F5CDE6E88A7}" type="presParOf" srcId="{82E5756A-8D86-40E1-B6A0-5488D949F545}" destId="{15A625AE-39E8-4F38-87E9-F1CE11D619D2}" srcOrd="2" destOrd="0" presId="urn:microsoft.com/office/officeart/2018/2/layout/IconVerticalSolidList"/>
    <dgm:cxn modelId="{BDE36776-7610-4026-8E92-D55DDF3595F1}" type="presParOf" srcId="{82E5756A-8D86-40E1-B6A0-5488D949F545}" destId="{DD81F4C5-ED0F-4595-A362-2942219010C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500AB-6F3C-4EAB-A75A-DFB68D53D8C7}">
      <dsp:nvSpPr>
        <dsp:cNvPr id="0" name=""/>
        <dsp:cNvSpPr/>
      </dsp:nvSpPr>
      <dsp:spPr>
        <a:xfrm>
          <a:off x="1361" y="341845"/>
          <a:ext cx="4780382" cy="303554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AAC70F-CA3D-4784-A5F6-83036B182272}">
      <dsp:nvSpPr>
        <dsp:cNvPr id="0" name=""/>
        <dsp:cNvSpPr/>
      </dsp:nvSpPr>
      <dsp:spPr>
        <a:xfrm>
          <a:off x="532515" y="846441"/>
          <a:ext cx="4780382" cy="30355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150000"/>
            </a:lnSpc>
            <a:spcBef>
              <a:spcPct val="0"/>
            </a:spcBef>
            <a:spcAft>
              <a:spcPct val="35000"/>
            </a:spcAft>
            <a:buNone/>
          </a:pPr>
          <a:r>
            <a:rPr lang="en-US" sz="1400" kern="1200" dirty="0"/>
            <a:t>In today's digital ecosystem, the volume of available products and content has grown exponentially. Navigating this vast space and identifying relevant options has become a key challenge for both users and platforms. Recommendation systems address this problem by predicting user preferences based on historical interactions or item features.</a:t>
          </a:r>
        </a:p>
      </dsp:txBody>
      <dsp:txXfrm>
        <a:off x="621423" y="935349"/>
        <a:ext cx="4602566" cy="2857726"/>
      </dsp:txXfrm>
    </dsp:sp>
    <dsp:sp modelId="{3F0C03AA-FE6B-42D0-A5EE-C1335FA4D080}">
      <dsp:nvSpPr>
        <dsp:cNvPr id="0" name=""/>
        <dsp:cNvSpPr/>
      </dsp:nvSpPr>
      <dsp:spPr>
        <a:xfrm>
          <a:off x="5844051" y="341845"/>
          <a:ext cx="4780382" cy="303554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7B24E-8A25-4448-839A-2E24D7712AE1}">
      <dsp:nvSpPr>
        <dsp:cNvPr id="0" name=""/>
        <dsp:cNvSpPr/>
      </dsp:nvSpPr>
      <dsp:spPr>
        <a:xfrm>
          <a:off x="6375205" y="846441"/>
          <a:ext cx="4780382" cy="30355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150000"/>
            </a:lnSpc>
            <a:spcBef>
              <a:spcPct val="0"/>
            </a:spcBef>
            <a:spcAft>
              <a:spcPct val="35000"/>
            </a:spcAft>
            <a:buNone/>
          </a:pPr>
          <a:r>
            <a:rPr lang="en-US" sz="1400" kern="1200" dirty="0"/>
            <a:t>Our project, </a:t>
          </a:r>
          <a:r>
            <a:rPr lang="en-US" sz="1400" b="1" kern="1200" dirty="0"/>
            <a:t>Hybrid Collaborative Filtering for Personalized Product Recommendations</a:t>
          </a:r>
          <a:r>
            <a:rPr lang="en-US" sz="1400" kern="1200" dirty="0"/>
            <a:t>, is designed to combine the strengths of two major recommendation techniques—collaborative filtering and content-based filtering. This hybrid approach overcomes the limitations of each method individually, such as the cold-start problem and narrow recommendations, to deliver more accurate and personalized suggestions.</a:t>
          </a:r>
        </a:p>
      </dsp:txBody>
      <dsp:txXfrm>
        <a:off x="6464113" y="935349"/>
        <a:ext cx="4602566" cy="2857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FE43C-D4F8-4149-B5C2-C1CB430975B0}">
      <dsp:nvSpPr>
        <dsp:cNvPr id="0" name=""/>
        <dsp:cNvSpPr/>
      </dsp:nvSpPr>
      <dsp:spPr>
        <a:xfrm>
          <a:off x="3396461" y="620985"/>
          <a:ext cx="478933" cy="91440"/>
        </a:xfrm>
        <a:custGeom>
          <a:avLst/>
          <a:gdLst/>
          <a:ahLst/>
          <a:cxnLst/>
          <a:rect l="0" t="0" r="0" b="0"/>
          <a:pathLst>
            <a:path>
              <a:moveTo>
                <a:pt x="0" y="45720"/>
              </a:moveTo>
              <a:lnTo>
                <a:pt x="47893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3189" y="664158"/>
        <a:ext cx="25476" cy="5095"/>
      </dsp:txXfrm>
    </dsp:sp>
    <dsp:sp modelId="{77CAFCAE-521D-479E-A64D-8D550EC14149}">
      <dsp:nvSpPr>
        <dsp:cNvPr id="0" name=""/>
        <dsp:cNvSpPr/>
      </dsp:nvSpPr>
      <dsp:spPr>
        <a:xfrm>
          <a:off x="1182899" y="2097"/>
          <a:ext cx="2215361" cy="13292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555" tIns="113947" rIns="108555" bIns="113947" numCol="1" spcCol="1270" anchor="t" anchorCtr="0">
          <a:noAutofit/>
        </a:bodyPr>
        <a:lstStyle/>
        <a:p>
          <a:pPr marL="0" lvl="0" indent="0" algn="l" defTabSz="711200">
            <a:lnSpc>
              <a:spcPct val="90000"/>
            </a:lnSpc>
            <a:spcBef>
              <a:spcPct val="0"/>
            </a:spcBef>
            <a:spcAft>
              <a:spcPct val="35000"/>
            </a:spcAft>
            <a:buNone/>
          </a:pPr>
          <a:r>
            <a:rPr lang="en-US" sz="1600" kern="1200"/>
            <a:t>Output includes:</a:t>
          </a:r>
        </a:p>
        <a:p>
          <a:pPr marL="114300" lvl="1" indent="-114300" algn="l" defTabSz="533400">
            <a:lnSpc>
              <a:spcPct val="90000"/>
            </a:lnSpc>
            <a:spcBef>
              <a:spcPct val="0"/>
            </a:spcBef>
            <a:spcAft>
              <a:spcPct val="15000"/>
            </a:spcAft>
            <a:buChar char="•"/>
          </a:pPr>
          <a:r>
            <a:rPr lang="en-US" sz="1200" kern="1200"/>
            <a:t>Top 5 recommendations (collab/content)</a:t>
          </a:r>
        </a:p>
        <a:p>
          <a:pPr marL="114300" lvl="1" indent="-114300" algn="l" defTabSz="533400">
            <a:lnSpc>
              <a:spcPct val="90000"/>
            </a:lnSpc>
            <a:spcBef>
              <a:spcPct val="0"/>
            </a:spcBef>
            <a:spcAft>
              <a:spcPct val="15000"/>
            </a:spcAft>
            <a:buChar char="•"/>
          </a:pPr>
          <a:r>
            <a:rPr lang="en-US" sz="1200" kern="1200"/>
            <a:t>Visualization-based insights</a:t>
          </a:r>
        </a:p>
        <a:p>
          <a:pPr marL="114300" lvl="1" indent="-114300" algn="l" defTabSz="533400">
            <a:lnSpc>
              <a:spcPct val="90000"/>
            </a:lnSpc>
            <a:spcBef>
              <a:spcPct val="0"/>
            </a:spcBef>
            <a:spcAft>
              <a:spcPct val="15000"/>
            </a:spcAft>
            <a:buChar char="•"/>
          </a:pPr>
          <a:r>
            <a:rPr lang="en-US" sz="1200" kern="1200"/>
            <a:t>PDF summaries</a:t>
          </a:r>
        </a:p>
      </dsp:txBody>
      <dsp:txXfrm>
        <a:off x="1182899" y="2097"/>
        <a:ext cx="2215361" cy="1329217"/>
      </dsp:txXfrm>
    </dsp:sp>
    <dsp:sp modelId="{4B592A56-4930-4495-A890-2D5448F7D3D3}">
      <dsp:nvSpPr>
        <dsp:cNvPr id="0" name=""/>
        <dsp:cNvSpPr/>
      </dsp:nvSpPr>
      <dsp:spPr>
        <a:xfrm>
          <a:off x="2290580" y="1329514"/>
          <a:ext cx="2724894" cy="478933"/>
        </a:xfrm>
        <a:custGeom>
          <a:avLst/>
          <a:gdLst/>
          <a:ahLst/>
          <a:cxnLst/>
          <a:rect l="0" t="0" r="0" b="0"/>
          <a:pathLst>
            <a:path>
              <a:moveTo>
                <a:pt x="2724894" y="0"/>
              </a:moveTo>
              <a:lnTo>
                <a:pt x="2724894" y="256566"/>
              </a:lnTo>
              <a:lnTo>
                <a:pt x="0" y="256566"/>
              </a:lnTo>
              <a:lnTo>
                <a:pt x="0" y="478933"/>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3724" y="1566433"/>
        <a:ext cx="138606" cy="5095"/>
      </dsp:txXfrm>
    </dsp:sp>
    <dsp:sp modelId="{28931FFA-9B01-4F2E-8E9B-03D69311EDF5}">
      <dsp:nvSpPr>
        <dsp:cNvPr id="0" name=""/>
        <dsp:cNvSpPr/>
      </dsp:nvSpPr>
      <dsp:spPr>
        <a:xfrm>
          <a:off x="3907794" y="2097"/>
          <a:ext cx="2215361" cy="132921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555" tIns="113947" rIns="108555" bIns="113947" numCol="1" spcCol="1270" anchor="ctr" anchorCtr="0">
          <a:noAutofit/>
        </a:bodyPr>
        <a:lstStyle/>
        <a:p>
          <a:pPr marL="0" lvl="0" indent="0" algn="ctr" defTabSz="711200">
            <a:lnSpc>
              <a:spcPct val="90000"/>
            </a:lnSpc>
            <a:spcBef>
              <a:spcPct val="0"/>
            </a:spcBef>
            <a:spcAft>
              <a:spcPct val="35000"/>
            </a:spcAft>
            <a:buNone/>
          </a:pPr>
          <a:r>
            <a:rPr lang="en-US" sz="1600" kern="1200"/>
            <a:t>Challenges: Cold start, simulated data, model balance</a:t>
          </a:r>
        </a:p>
      </dsp:txBody>
      <dsp:txXfrm>
        <a:off x="3907794" y="2097"/>
        <a:ext cx="2215361" cy="1329217"/>
      </dsp:txXfrm>
    </dsp:sp>
    <dsp:sp modelId="{5DC308A9-ADFB-4ECD-9887-589ECD4164E8}">
      <dsp:nvSpPr>
        <dsp:cNvPr id="0" name=""/>
        <dsp:cNvSpPr/>
      </dsp:nvSpPr>
      <dsp:spPr>
        <a:xfrm>
          <a:off x="3396461" y="2459736"/>
          <a:ext cx="478933" cy="91440"/>
        </a:xfrm>
        <a:custGeom>
          <a:avLst/>
          <a:gdLst/>
          <a:ahLst/>
          <a:cxnLst/>
          <a:rect l="0" t="0" r="0" b="0"/>
          <a:pathLst>
            <a:path>
              <a:moveTo>
                <a:pt x="0" y="45720"/>
              </a:moveTo>
              <a:lnTo>
                <a:pt x="478933"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3189" y="2502908"/>
        <a:ext cx="25476" cy="5095"/>
      </dsp:txXfrm>
    </dsp:sp>
    <dsp:sp modelId="{7EAFDA6C-49AD-4011-BA7D-D97F53E076F5}">
      <dsp:nvSpPr>
        <dsp:cNvPr id="0" name=""/>
        <dsp:cNvSpPr/>
      </dsp:nvSpPr>
      <dsp:spPr>
        <a:xfrm>
          <a:off x="1182899" y="1840847"/>
          <a:ext cx="2215361" cy="132921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555" tIns="113947" rIns="108555" bIns="113947" numCol="1" spcCol="1270" anchor="ctr" anchorCtr="0">
          <a:noAutofit/>
        </a:bodyPr>
        <a:lstStyle/>
        <a:p>
          <a:pPr marL="0" lvl="0" indent="0" algn="ctr" defTabSz="711200">
            <a:lnSpc>
              <a:spcPct val="90000"/>
            </a:lnSpc>
            <a:spcBef>
              <a:spcPct val="0"/>
            </a:spcBef>
            <a:spcAft>
              <a:spcPct val="35000"/>
            </a:spcAft>
            <a:buNone/>
          </a:pPr>
          <a:r>
            <a:rPr lang="en-US" sz="1600" kern="1200"/>
            <a:t>Practical insights into recommender systems</a:t>
          </a:r>
        </a:p>
      </dsp:txBody>
      <dsp:txXfrm>
        <a:off x="1182899" y="1840847"/>
        <a:ext cx="2215361" cy="1329217"/>
      </dsp:txXfrm>
    </dsp:sp>
    <dsp:sp modelId="{D9DC9A8B-06DB-42FC-9858-87B134012061}">
      <dsp:nvSpPr>
        <dsp:cNvPr id="0" name=""/>
        <dsp:cNvSpPr/>
      </dsp:nvSpPr>
      <dsp:spPr>
        <a:xfrm>
          <a:off x="2290580" y="3168264"/>
          <a:ext cx="2724894" cy="478933"/>
        </a:xfrm>
        <a:custGeom>
          <a:avLst/>
          <a:gdLst/>
          <a:ahLst/>
          <a:cxnLst/>
          <a:rect l="0" t="0" r="0" b="0"/>
          <a:pathLst>
            <a:path>
              <a:moveTo>
                <a:pt x="2724894" y="0"/>
              </a:moveTo>
              <a:lnTo>
                <a:pt x="2724894" y="256566"/>
              </a:lnTo>
              <a:lnTo>
                <a:pt x="0" y="256566"/>
              </a:lnTo>
              <a:lnTo>
                <a:pt x="0" y="478933"/>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3724" y="3405183"/>
        <a:ext cx="138606" cy="5095"/>
      </dsp:txXfrm>
    </dsp:sp>
    <dsp:sp modelId="{1B1BBF43-36F7-48F4-83D8-0E87FD8377A0}">
      <dsp:nvSpPr>
        <dsp:cNvPr id="0" name=""/>
        <dsp:cNvSpPr/>
      </dsp:nvSpPr>
      <dsp:spPr>
        <a:xfrm>
          <a:off x="3907794" y="1840847"/>
          <a:ext cx="2215361" cy="13292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555" tIns="113947" rIns="108555" bIns="113947" numCol="1" spcCol="1270" anchor="ctr" anchorCtr="0">
          <a:noAutofit/>
        </a:bodyPr>
        <a:lstStyle/>
        <a:p>
          <a:pPr marL="0" lvl="0" indent="0" algn="ctr" defTabSz="711200">
            <a:lnSpc>
              <a:spcPct val="90000"/>
            </a:lnSpc>
            <a:spcBef>
              <a:spcPct val="0"/>
            </a:spcBef>
            <a:spcAft>
              <a:spcPct val="35000"/>
            </a:spcAft>
            <a:buNone/>
          </a:pPr>
          <a:r>
            <a:rPr lang="en-US" sz="1600" kern="1200"/>
            <a:t>Integration of multiple ML techniques</a:t>
          </a:r>
        </a:p>
      </dsp:txBody>
      <dsp:txXfrm>
        <a:off x="3907794" y="1840847"/>
        <a:ext cx="2215361" cy="1329217"/>
      </dsp:txXfrm>
    </dsp:sp>
    <dsp:sp modelId="{5CDB6F3F-10F9-44EA-8A8D-7C8F3313FCFB}">
      <dsp:nvSpPr>
        <dsp:cNvPr id="0" name=""/>
        <dsp:cNvSpPr/>
      </dsp:nvSpPr>
      <dsp:spPr>
        <a:xfrm>
          <a:off x="3396461" y="4298486"/>
          <a:ext cx="478933" cy="91440"/>
        </a:xfrm>
        <a:custGeom>
          <a:avLst/>
          <a:gdLst/>
          <a:ahLst/>
          <a:cxnLst/>
          <a:rect l="0" t="0" r="0" b="0"/>
          <a:pathLst>
            <a:path>
              <a:moveTo>
                <a:pt x="0" y="45720"/>
              </a:moveTo>
              <a:lnTo>
                <a:pt x="478933"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3189" y="4341658"/>
        <a:ext cx="25476" cy="5095"/>
      </dsp:txXfrm>
    </dsp:sp>
    <dsp:sp modelId="{D768FCD4-49C4-48DD-B4B4-7E3BA1E53A64}">
      <dsp:nvSpPr>
        <dsp:cNvPr id="0" name=""/>
        <dsp:cNvSpPr/>
      </dsp:nvSpPr>
      <dsp:spPr>
        <a:xfrm>
          <a:off x="1182899" y="3679597"/>
          <a:ext cx="2215361" cy="1329217"/>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555" tIns="113947" rIns="108555" bIns="113947" numCol="1" spcCol="1270" anchor="ctr" anchorCtr="0">
          <a:noAutofit/>
        </a:bodyPr>
        <a:lstStyle/>
        <a:p>
          <a:pPr marL="0" lvl="0" indent="0" algn="ctr" defTabSz="711200">
            <a:lnSpc>
              <a:spcPct val="90000"/>
            </a:lnSpc>
            <a:spcBef>
              <a:spcPct val="0"/>
            </a:spcBef>
            <a:spcAft>
              <a:spcPct val="35000"/>
            </a:spcAft>
            <a:buNone/>
          </a:pPr>
          <a:r>
            <a:rPr lang="en-US" sz="1600" kern="1200"/>
            <a:t>Real-world deployment and documentation</a:t>
          </a:r>
        </a:p>
      </dsp:txBody>
      <dsp:txXfrm>
        <a:off x="1182899" y="3679597"/>
        <a:ext cx="2215361" cy="1329217"/>
      </dsp:txXfrm>
    </dsp:sp>
    <dsp:sp modelId="{46B2F1DA-22CC-4727-892F-DA2535FA26E8}">
      <dsp:nvSpPr>
        <dsp:cNvPr id="0" name=""/>
        <dsp:cNvSpPr/>
      </dsp:nvSpPr>
      <dsp:spPr>
        <a:xfrm>
          <a:off x="3907794" y="3679597"/>
          <a:ext cx="2215361" cy="13292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555" tIns="113947" rIns="108555" bIns="113947" numCol="1" spcCol="1270" anchor="ctr" anchorCtr="0">
          <a:noAutofit/>
        </a:bodyPr>
        <a:lstStyle/>
        <a:p>
          <a:pPr marL="0" lvl="0" indent="0" algn="ctr" defTabSz="711200">
            <a:lnSpc>
              <a:spcPct val="90000"/>
            </a:lnSpc>
            <a:spcBef>
              <a:spcPct val="0"/>
            </a:spcBef>
            <a:spcAft>
              <a:spcPct val="35000"/>
            </a:spcAft>
            <a:buNone/>
          </a:pPr>
          <a:r>
            <a:rPr lang="en-US" sz="1600" kern="1200"/>
            <a:t>Improved understanding of user behavior</a:t>
          </a:r>
        </a:p>
      </dsp:txBody>
      <dsp:txXfrm>
        <a:off x="3907794" y="3679597"/>
        <a:ext cx="2215361" cy="1329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385E5-2666-46E7-AD5B-E64F6C15FDF6}">
      <dsp:nvSpPr>
        <dsp:cNvPr id="0" name=""/>
        <dsp:cNvSpPr/>
      </dsp:nvSpPr>
      <dsp:spPr>
        <a:xfrm>
          <a:off x="0" y="3914"/>
          <a:ext cx="7306056" cy="8338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C33D3-85B1-4F8D-AC9F-C284F0D17B3D}">
      <dsp:nvSpPr>
        <dsp:cNvPr id="0" name=""/>
        <dsp:cNvSpPr/>
      </dsp:nvSpPr>
      <dsp:spPr>
        <a:xfrm>
          <a:off x="252238" y="191530"/>
          <a:ext cx="458615" cy="458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CF9100-83E6-4E44-B0DB-41D1D89C62F5}">
      <dsp:nvSpPr>
        <dsp:cNvPr id="0" name=""/>
        <dsp:cNvSpPr/>
      </dsp:nvSpPr>
      <dsp:spPr>
        <a:xfrm>
          <a:off x="963093" y="3914"/>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US" sz="1900" kern="1200"/>
            <a:t>Explosion of digital content makes product discovery hard</a:t>
          </a:r>
        </a:p>
      </dsp:txBody>
      <dsp:txXfrm>
        <a:off x="963093" y="3914"/>
        <a:ext cx="6342962" cy="833847"/>
      </dsp:txXfrm>
    </dsp:sp>
    <dsp:sp modelId="{19327F25-A4CE-406B-BD3E-E811794BC003}">
      <dsp:nvSpPr>
        <dsp:cNvPr id="0" name=""/>
        <dsp:cNvSpPr/>
      </dsp:nvSpPr>
      <dsp:spPr>
        <a:xfrm>
          <a:off x="0" y="1046223"/>
          <a:ext cx="7306056" cy="8338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47A01A-80FB-4B6C-AF3F-E2E5315DF6D2}">
      <dsp:nvSpPr>
        <dsp:cNvPr id="0" name=""/>
        <dsp:cNvSpPr/>
      </dsp:nvSpPr>
      <dsp:spPr>
        <a:xfrm>
          <a:off x="252238" y="1233839"/>
          <a:ext cx="458615" cy="458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775AED-DE9C-4908-9FCD-240A0F8BACE1}">
      <dsp:nvSpPr>
        <dsp:cNvPr id="0" name=""/>
        <dsp:cNvSpPr/>
      </dsp:nvSpPr>
      <dsp:spPr>
        <a:xfrm>
          <a:off x="963093" y="1046223"/>
          <a:ext cx="3287725"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US" sz="1900" kern="1200"/>
            <a:t>Traditional filtering suffers from:</a:t>
          </a:r>
        </a:p>
      </dsp:txBody>
      <dsp:txXfrm>
        <a:off x="963093" y="1046223"/>
        <a:ext cx="3287725" cy="833847"/>
      </dsp:txXfrm>
    </dsp:sp>
    <dsp:sp modelId="{C4660DBC-BE15-4E22-B14D-505543C3C3C7}">
      <dsp:nvSpPr>
        <dsp:cNvPr id="0" name=""/>
        <dsp:cNvSpPr/>
      </dsp:nvSpPr>
      <dsp:spPr>
        <a:xfrm>
          <a:off x="4250818" y="1046223"/>
          <a:ext cx="3055237"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755650">
            <a:lnSpc>
              <a:spcPct val="90000"/>
            </a:lnSpc>
            <a:spcBef>
              <a:spcPct val="0"/>
            </a:spcBef>
            <a:spcAft>
              <a:spcPct val="35000"/>
            </a:spcAft>
            <a:buNone/>
          </a:pPr>
          <a:r>
            <a:rPr lang="en-US" sz="1700" kern="1200"/>
            <a:t>Cold start (collaborative)</a:t>
          </a:r>
        </a:p>
        <a:p>
          <a:pPr marL="0" lvl="0" indent="0" algn="l" defTabSz="755650">
            <a:lnSpc>
              <a:spcPct val="90000"/>
            </a:lnSpc>
            <a:spcBef>
              <a:spcPct val="0"/>
            </a:spcBef>
            <a:spcAft>
              <a:spcPct val="35000"/>
            </a:spcAft>
            <a:buNone/>
          </a:pPr>
          <a:r>
            <a:rPr lang="en-US" sz="1700" kern="1200"/>
            <a:t>Narrow scope (content-based)</a:t>
          </a:r>
        </a:p>
      </dsp:txBody>
      <dsp:txXfrm>
        <a:off x="4250818" y="1046223"/>
        <a:ext cx="3055237" cy="833847"/>
      </dsp:txXfrm>
    </dsp:sp>
    <dsp:sp modelId="{F35C47FD-30C1-4742-A0DF-B54999F723B1}">
      <dsp:nvSpPr>
        <dsp:cNvPr id="0" name=""/>
        <dsp:cNvSpPr/>
      </dsp:nvSpPr>
      <dsp:spPr>
        <a:xfrm>
          <a:off x="0" y="2088532"/>
          <a:ext cx="7306056" cy="8338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38386-898F-48D6-B835-9AC717482A60}">
      <dsp:nvSpPr>
        <dsp:cNvPr id="0" name=""/>
        <dsp:cNvSpPr/>
      </dsp:nvSpPr>
      <dsp:spPr>
        <a:xfrm>
          <a:off x="252238" y="2276148"/>
          <a:ext cx="458615" cy="458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2FE66D-288D-468B-8F86-21CE4B0785EE}">
      <dsp:nvSpPr>
        <dsp:cNvPr id="0" name=""/>
        <dsp:cNvSpPr/>
      </dsp:nvSpPr>
      <dsp:spPr>
        <a:xfrm>
          <a:off x="963093" y="2088532"/>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US" sz="1900" kern="1200"/>
            <a:t>Need for a hybrid approach to balance and improve personalization</a:t>
          </a:r>
        </a:p>
      </dsp:txBody>
      <dsp:txXfrm>
        <a:off x="963093" y="2088532"/>
        <a:ext cx="6342962" cy="833847"/>
      </dsp:txXfrm>
    </dsp:sp>
    <dsp:sp modelId="{3DD184FE-F7C6-4CE7-866F-23CD59E1529B}">
      <dsp:nvSpPr>
        <dsp:cNvPr id="0" name=""/>
        <dsp:cNvSpPr/>
      </dsp:nvSpPr>
      <dsp:spPr>
        <a:xfrm>
          <a:off x="0" y="3130841"/>
          <a:ext cx="7306056" cy="83384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7D097A-8ADC-4EED-8FB9-8DA876CF6D7D}">
      <dsp:nvSpPr>
        <dsp:cNvPr id="0" name=""/>
        <dsp:cNvSpPr/>
      </dsp:nvSpPr>
      <dsp:spPr>
        <a:xfrm>
          <a:off x="252238" y="3318456"/>
          <a:ext cx="458615" cy="4586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232EA0-0A74-4B18-8DC6-8C4D25833524}">
      <dsp:nvSpPr>
        <dsp:cNvPr id="0" name=""/>
        <dsp:cNvSpPr/>
      </dsp:nvSpPr>
      <dsp:spPr>
        <a:xfrm>
          <a:off x="963093" y="3130841"/>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US" sz="1900" kern="1200"/>
            <a:t>Increasing user expectations for intelligent and relevant suggestions</a:t>
          </a:r>
        </a:p>
      </dsp:txBody>
      <dsp:txXfrm>
        <a:off x="963093" y="3130841"/>
        <a:ext cx="6342962" cy="833847"/>
      </dsp:txXfrm>
    </dsp:sp>
    <dsp:sp modelId="{F37AC6AF-BF88-4247-A620-C58E4621E68A}">
      <dsp:nvSpPr>
        <dsp:cNvPr id="0" name=""/>
        <dsp:cNvSpPr/>
      </dsp:nvSpPr>
      <dsp:spPr>
        <a:xfrm>
          <a:off x="0" y="4173150"/>
          <a:ext cx="7306056" cy="83384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0B5C4-2FFA-4FAF-85E7-EE66C629D067}">
      <dsp:nvSpPr>
        <dsp:cNvPr id="0" name=""/>
        <dsp:cNvSpPr/>
      </dsp:nvSpPr>
      <dsp:spPr>
        <a:xfrm>
          <a:off x="252238" y="4360765"/>
          <a:ext cx="458615" cy="4586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6B2160-5DE2-4217-8880-8ACD32D15072}">
      <dsp:nvSpPr>
        <dsp:cNvPr id="0" name=""/>
        <dsp:cNvSpPr/>
      </dsp:nvSpPr>
      <dsp:spPr>
        <a:xfrm>
          <a:off x="963093" y="4173150"/>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US" sz="1900" kern="1200"/>
            <a:t>Difficulty in maintaining engagement without dynamic, personalized experiences</a:t>
          </a:r>
        </a:p>
      </dsp:txBody>
      <dsp:txXfrm>
        <a:off x="963093" y="4173150"/>
        <a:ext cx="6342962" cy="833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55234-1A97-4E31-B75B-28B14235C9BD}">
      <dsp:nvSpPr>
        <dsp:cNvPr id="0" name=""/>
        <dsp:cNvSpPr/>
      </dsp:nvSpPr>
      <dsp:spPr>
        <a:xfrm>
          <a:off x="2511645" y="797532"/>
          <a:ext cx="545960" cy="91440"/>
        </a:xfrm>
        <a:custGeom>
          <a:avLst/>
          <a:gdLst/>
          <a:ahLst/>
          <a:cxnLst/>
          <a:rect l="0" t="0" r="0" b="0"/>
          <a:pathLst>
            <a:path>
              <a:moveTo>
                <a:pt x="0" y="45720"/>
              </a:moveTo>
              <a:lnTo>
                <a:pt x="545960"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70212" y="840369"/>
        <a:ext cx="28828" cy="5765"/>
      </dsp:txXfrm>
    </dsp:sp>
    <dsp:sp modelId="{F7E6D04E-2D27-4751-B9EA-309C0D3F1ABA}">
      <dsp:nvSpPr>
        <dsp:cNvPr id="0" name=""/>
        <dsp:cNvSpPr/>
      </dsp:nvSpPr>
      <dsp:spPr>
        <a:xfrm>
          <a:off x="6659" y="91216"/>
          <a:ext cx="2506786" cy="150407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835" tIns="128937" rIns="122835" bIns="128937" numCol="1" spcCol="1270" anchor="ctr" anchorCtr="0">
          <a:noAutofit/>
        </a:bodyPr>
        <a:lstStyle/>
        <a:p>
          <a:pPr marL="0" lvl="0" indent="0" algn="ctr" defTabSz="800100">
            <a:lnSpc>
              <a:spcPct val="90000"/>
            </a:lnSpc>
            <a:spcBef>
              <a:spcPct val="0"/>
            </a:spcBef>
            <a:spcAft>
              <a:spcPct val="35000"/>
            </a:spcAft>
            <a:buNone/>
          </a:pPr>
          <a:r>
            <a:rPr lang="en-US" sz="1800" kern="1200"/>
            <a:t>Emulate user-item interactions for recommendation</a:t>
          </a:r>
        </a:p>
      </dsp:txBody>
      <dsp:txXfrm>
        <a:off x="6659" y="91216"/>
        <a:ext cx="2506786" cy="1504071"/>
      </dsp:txXfrm>
    </dsp:sp>
    <dsp:sp modelId="{B304E1FE-8BED-416D-97AA-C58503B74256}">
      <dsp:nvSpPr>
        <dsp:cNvPr id="0" name=""/>
        <dsp:cNvSpPr/>
      </dsp:nvSpPr>
      <dsp:spPr>
        <a:xfrm>
          <a:off x="5594993" y="797532"/>
          <a:ext cx="545960" cy="91440"/>
        </a:xfrm>
        <a:custGeom>
          <a:avLst/>
          <a:gdLst/>
          <a:ahLst/>
          <a:cxnLst/>
          <a:rect l="0" t="0" r="0" b="0"/>
          <a:pathLst>
            <a:path>
              <a:moveTo>
                <a:pt x="0" y="45720"/>
              </a:moveTo>
              <a:lnTo>
                <a:pt x="545960"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53559" y="840369"/>
        <a:ext cx="28828" cy="5765"/>
      </dsp:txXfrm>
    </dsp:sp>
    <dsp:sp modelId="{F626013A-9EFD-4670-894F-636D9968332F}">
      <dsp:nvSpPr>
        <dsp:cNvPr id="0" name=""/>
        <dsp:cNvSpPr/>
      </dsp:nvSpPr>
      <dsp:spPr>
        <a:xfrm>
          <a:off x="3090006" y="91216"/>
          <a:ext cx="2506786" cy="150407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835" tIns="128937" rIns="122835" bIns="128937" numCol="1" spcCol="1270" anchor="ctr" anchorCtr="0">
          <a:noAutofit/>
        </a:bodyPr>
        <a:lstStyle/>
        <a:p>
          <a:pPr marL="0" lvl="0" indent="0" algn="ctr" defTabSz="800100">
            <a:lnSpc>
              <a:spcPct val="90000"/>
            </a:lnSpc>
            <a:spcBef>
              <a:spcPct val="0"/>
            </a:spcBef>
            <a:spcAft>
              <a:spcPct val="35000"/>
            </a:spcAft>
            <a:buNone/>
          </a:pPr>
          <a:r>
            <a:rPr lang="en-US" sz="1800" kern="1200"/>
            <a:t>Integrate genre-based content filtering</a:t>
          </a:r>
        </a:p>
      </dsp:txBody>
      <dsp:txXfrm>
        <a:off x="3090006" y="91216"/>
        <a:ext cx="2506786" cy="1504071"/>
      </dsp:txXfrm>
    </dsp:sp>
    <dsp:sp modelId="{332FDA68-6441-4B1A-9D2D-BB2DED69DA6E}">
      <dsp:nvSpPr>
        <dsp:cNvPr id="0" name=""/>
        <dsp:cNvSpPr/>
      </dsp:nvSpPr>
      <dsp:spPr>
        <a:xfrm>
          <a:off x="1260052" y="1593488"/>
          <a:ext cx="6166694" cy="545960"/>
        </a:xfrm>
        <a:custGeom>
          <a:avLst/>
          <a:gdLst/>
          <a:ahLst/>
          <a:cxnLst/>
          <a:rect l="0" t="0" r="0" b="0"/>
          <a:pathLst>
            <a:path>
              <a:moveTo>
                <a:pt x="6166694" y="0"/>
              </a:moveTo>
              <a:lnTo>
                <a:pt x="6166694" y="290080"/>
              </a:lnTo>
              <a:lnTo>
                <a:pt x="0" y="290080"/>
              </a:lnTo>
              <a:lnTo>
                <a:pt x="0" y="54596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88560" y="1863586"/>
        <a:ext cx="309679" cy="5765"/>
      </dsp:txXfrm>
    </dsp:sp>
    <dsp:sp modelId="{623DEDA9-9E2E-4A8D-9792-89B045FE6115}">
      <dsp:nvSpPr>
        <dsp:cNvPr id="0" name=""/>
        <dsp:cNvSpPr/>
      </dsp:nvSpPr>
      <dsp:spPr>
        <a:xfrm>
          <a:off x="6173354" y="91216"/>
          <a:ext cx="2506786" cy="1504071"/>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835" tIns="128937" rIns="122835" bIns="128937" numCol="1" spcCol="1270" anchor="ctr" anchorCtr="0">
          <a:noAutofit/>
        </a:bodyPr>
        <a:lstStyle/>
        <a:p>
          <a:pPr marL="0" lvl="0" indent="0" algn="ctr" defTabSz="800100">
            <a:lnSpc>
              <a:spcPct val="90000"/>
            </a:lnSpc>
            <a:spcBef>
              <a:spcPct val="0"/>
            </a:spcBef>
            <a:spcAft>
              <a:spcPct val="35000"/>
            </a:spcAft>
            <a:buNone/>
          </a:pPr>
          <a:r>
            <a:rPr lang="en-US" sz="1800" kern="1200"/>
            <a:t>Conduct Exploratory Data Analysis (EDA)</a:t>
          </a:r>
        </a:p>
      </dsp:txBody>
      <dsp:txXfrm>
        <a:off x="6173354" y="91216"/>
        <a:ext cx="2506786" cy="1504071"/>
      </dsp:txXfrm>
    </dsp:sp>
    <dsp:sp modelId="{87AD85AE-2BA7-4F8E-B5CD-60ABA4F6BE45}">
      <dsp:nvSpPr>
        <dsp:cNvPr id="0" name=""/>
        <dsp:cNvSpPr/>
      </dsp:nvSpPr>
      <dsp:spPr>
        <a:xfrm>
          <a:off x="2511645" y="2878165"/>
          <a:ext cx="545960" cy="91440"/>
        </a:xfrm>
        <a:custGeom>
          <a:avLst/>
          <a:gdLst/>
          <a:ahLst/>
          <a:cxnLst/>
          <a:rect l="0" t="0" r="0" b="0"/>
          <a:pathLst>
            <a:path>
              <a:moveTo>
                <a:pt x="0" y="45720"/>
              </a:moveTo>
              <a:lnTo>
                <a:pt x="545960"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70212" y="2921002"/>
        <a:ext cx="28828" cy="5765"/>
      </dsp:txXfrm>
    </dsp:sp>
    <dsp:sp modelId="{B1DB76A3-CD00-4FCD-BB26-BF5692757DE1}">
      <dsp:nvSpPr>
        <dsp:cNvPr id="0" name=""/>
        <dsp:cNvSpPr/>
      </dsp:nvSpPr>
      <dsp:spPr>
        <a:xfrm>
          <a:off x="6659" y="2171849"/>
          <a:ext cx="2506786" cy="1504071"/>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835" tIns="128937" rIns="122835" bIns="128937" numCol="1" spcCol="1270" anchor="ctr" anchorCtr="0">
          <a:noAutofit/>
        </a:bodyPr>
        <a:lstStyle/>
        <a:p>
          <a:pPr marL="0" lvl="0" indent="0" algn="ctr" defTabSz="800100">
            <a:lnSpc>
              <a:spcPct val="90000"/>
            </a:lnSpc>
            <a:spcBef>
              <a:spcPct val="0"/>
            </a:spcBef>
            <a:spcAft>
              <a:spcPct val="35000"/>
            </a:spcAft>
            <a:buNone/>
          </a:pPr>
          <a:r>
            <a:rPr lang="en-US" sz="1800" kern="1200"/>
            <a:t>Auto-generate PDF and CSV reports with insights and suggestions</a:t>
          </a:r>
        </a:p>
      </dsp:txBody>
      <dsp:txXfrm>
        <a:off x="6659" y="2171849"/>
        <a:ext cx="2506786" cy="1504071"/>
      </dsp:txXfrm>
    </dsp:sp>
    <dsp:sp modelId="{B67E698F-4452-4F9D-8519-D6661380161D}">
      <dsp:nvSpPr>
        <dsp:cNvPr id="0" name=""/>
        <dsp:cNvSpPr/>
      </dsp:nvSpPr>
      <dsp:spPr>
        <a:xfrm>
          <a:off x="5594993" y="2878165"/>
          <a:ext cx="545960" cy="91440"/>
        </a:xfrm>
        <a:custGeom>
          <a:avLst/>
          <a:gdLst/>
          <a:ahLst/>
          <a:cxnLst/>
          <a:rect l="0" t="0" r="0" b="0"/>
          <a:pathLst>
            <a:path>
              <a:moveTo>
                <a:pt x="0" y="45720"/>
              </a:moveTo>
              <a:lnTo>
                <a:pt x="545960"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53559" y="2921002"/>
        <a:ext cx="28828" cy="5765"/>
      </dsp:txXfrm>
    </dsp:sp>
    <dsp:sp modelId="{4D1E269D-37C1-4E9C-B850-3BA237EA318A}">
      <dsp:nvSpPr>
        <dsp:cNvPr id="0" name=""/>
        <dsp:cNvSpPr/>
      </dsp:nvSpPr>
      <dsp:spPr>
        <a:xfrm>
          <a:off x="3090006" y="2171849"/>
          <a:ext cx="2506786" cy="1504071"/>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835" tIns="128937" rIns="122835" bIns="128937" numCol="1" spcCol="1270" anchor="ctr" anchorCtr="0">
          <a:noAutofit/>
        </a:bodyPr>
        <a:lstStyle/>
        <a:p>
          <a:pPr marL="0" lvl="0" indent="0" algn="ctr" defTabSz="800100">
            <a:lnSpc>
              <a:spcPct val="90000"/>
            </a:lnSpc>
            <a:spcBef>
              <a:spcPct val="0"/>
            </a:spcBef>
            <a:spcAft>
              <a:spcPct val="35000"/>
            </a:spcAft>
            <a:buNone/>
          </a:pPr>
          <a:r>
            <a:rPr lang="en-US" sz="1800" kern="1200"/>
            <a:t>Achieve higher accuracy and relevance through hybrid modeling</a:t>
          </a:r>
        </a:p>
      </dsp:txBody>
      <dsp:txXfrm>
        <a:off x="3090006" y="2171849"/>
        <a:ext cx="2506786" cy="1504071"/>
      </dsp:txXfrm>
    </dsp:sp>
    <dsp:sp modelId="{C806EAEF-16D8-4718-B0BE-F7F51AEE4ADC}">
      <dsp:nvSpPr>
        <dsp:cNvPr id="0" name=""/>
        <dsp:cNvSpPr/>
      </dsp:nvSpPr>
      <dsp:spPr>
        <a:xfrm>
          <a:off x="6173354" y="2171849"/>
          <a:ext cx="2506786" cy="150407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835" tIns="128937" rIns="122835" bIns="128937" numCol="1" spcCol="1270" anchor="ctr" anchorCtr="0">
          <a:noAutofit/>
        </a:bodyPr>
        <a:lstStyle/>
        <a:p>
          <a:pPr marL="0" lvl="0" indent="0" algn="ctr" defTabSz="800100">
            <a:lnSpc>
              <a:spcPct val="90000"/>
            </a:lnSpc>
            <a:spcBef>
              <a:spcPct val="0"/>
            </a:spcBef>
            <a:spcAft>
              <a:spcPct val="35000"/>
            </a:spcAft>
            <a:buNone/>
          </a:pPr>
          <a:r>
            <a:rPr lang="en-US" sz="1800" kern="1200"/>
            <a:t>Provide a scalable framework adaptable to other recommendation domains</a:t>
          </a:r>
        </a:p>
      </dsp:txBody>
      <dsp:txXfrm>
        <a:off x="6173354" y="2171849"/>
        <a:ext cx="2506786" cy="15040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F6B34-2AC4-494E-A9DD-305C446DC7A2}">
      <dsp:nvSpPr>
        <dsp:cNvPr id="0" name=""/>
        <dsp:cNvSpPr/>
      </dsp:nvSpPr>
      <dsp:spPr>
        <a:xfrm>
          <a:off x="0" y="734436"/>
          <a:ext cx="6620255" cy="31122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3805" tIns="541528" rIns="513805"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Data Ingestion (CSV)</a:t>
          </a:r>
        </a:p>
        <a:p>
          <a:pPr marL="228600" lvl="1" indent="-228600" algn="l" defTabSz="1155700">
            <a:lnSpc>
              <a:spcPct val="90000"/>
            </a:lnSpc>
            <a:spcBef>
              <a:spcPct val="0"/>
            </a:spcBef>
            <a:spcAft>
              <a:spcPct val="15000"/>
            </a:spcAft>
            <a:buChar char="•"/>
          </a:pPr>
          <a:r>
            <a:rPr lang="en-US" sz="2600" kern="1200"/>
            <a:t>Preprocessing (cleaning, feature engineering)</a:t>
          </a:r>
        </a:p>
        <a:p>
          <a:pPr marL="228600" lvl="1" indent="-228600" algn="l" defTabSz="1155700">
            <a:lnSpc>
              <a:spcPct val="90000"/>
            </a:lnSpc>
            <a:spcBef>
              <a:spcPct val="0"/>
            </a:spcBef>
            <a:spcAft>
              <a:spcPct val="15000"/>
            </a:spcAft>
            <a:buChar char="•"/>
          </a:pPr>
          <a:r>
            <a:rPr lang="en-US" sz="2600" kern="1200"/>
            <a:t>Recommendation Engine (collaborative &amp; content-based)</a:t>
          </a:r>
        </a:p>
        <a:p>
          <a:pPr marL="228600" lvl="1" indent="-228600" algn="l" defTabSz="1155700">
            <a:lnSpc>
              <a:spcPct val="90000"/>
            </a:lnSpc>
            <a:spcBef>
              <a:spcPct val="0"/>
            </a:spcBef>
            <a:spcAft>
              <a:spcPct val="15000"/>
            </a:spcAft>
            <a:buChar char="•"/>
          </a:pPr>
          <a:r>
            <a:rPr lang="en-US" sz="2600" kern="1200"/>
            <a:t>Output Layer (PDF reports)</a:t>
          </a:r>
        </a:p>
      </dsp:txBody>
      <dsp:txXfrm>
        <a:off x="0" y="734436"/>
        <a:ext cx="6620255" cy="3112200"/>
      </dsp:txXfrm>
    </dsp:sp>
    <dsp:sp modelId="{EDAEF827-A715-4558-9913-2117FC9B0514}">
      <dsp:nvSpPr>
        <dsp:cNvPr id="0" name=""/>
        <dsp:cNvSpPr/>
      </dsp:nvSpPr>
      <dsp:spPr>
        <a:xfrm>
          <a:off x="331012" y="350676"/>
          <a:ext cx="4634179" cy="7675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161" tIns="0" rIns="175161" bIns="0" numCol="1" spcCol="1270" anchor="ctr" anchorCtr="0">
          <a:noAutofit/>
        </a:bodyPr>
        <a:lstStyle/>
        <a:p>
          <a:pPr marL="0" lvl="0" indent="0" algn="l" defTabSz="1155700">
            <a:lnSpc>
              <a:spcPct val="90000"/>
            </a:lnSpc>
            <a:spcBef>
              <a:spcPct val="0"/>
            </a:spcBef>
            <a:spcAft>
              <a:spcPct val="35000"/>
            </a:spcAft>
            <a:buNone/>
          </a:pPr>
          <a:r>
            <a:rPr lang="en-US" sz="2600" b="1" kern="1200"/>
            <a:t>Layers:</a:t>
          </a:r>
          <a:endParaRPr lang="en-US" sz="2600" kern="1200"/>
        </a:p>
      </dsp:txBody>
      <dsp:txXfrm>
        <a:off x="368479" y="388143"/>
        <a:ext cx="4559245" cy="692586"/>
      </dsp:txXfrm>
    </dsp:sp>
    <dsp:sp modelId="{EDBB608B-C5FA-41E8-8B45-9DC202B26C66}">
      <dsp:nvSpPr>
        <dsp:cNvPr id="0" name=""/>
        <dsp:cNvSpPr/>
      </dsp:nvSpPr>
      <dsp:spPr>
        <a:xfrm>
          <a:off x="0" y="4370796"/>
          <a:ext cx="6620255" cy="6552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81952D-CCFB-4812-AEB0-BEECECDDB7D1}">
      <dsp:nvSpPr>
        <dsp:cNvPr id="0" name=""/>
        <dsp:cNvSpPr/>
      </dsp:nvSpPr>
      <dsp:spPr>
        <a:xfrm>
          <a:off x="331012" y="3987036"/>
          <a:ext cx="4634179" cy="7675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161" tIns="0" rIns="175161" bIns="0" numCol="1" spcCol="1270" anchor="ctr" anchorCtr="0">
          <a:noAutofit/>
        </a:bodyPr>
        <a:lstStyle/>
        <a:p>
          <a:pPr marL="0" lvl="0" indent="0" algn="l" defTabSz="1155700">
            <a:lnSpc>
              <a:spcPct val="90000"/>
            </a:lnSpc>
            <a:spcBef>
              <a:spcPct val="0"/>
            </a:spcBef>
            <a:spcAft>
              <a:spcPct val="35000"/>
            </a:spcAft>
            <a:buNone/>
          </a:pPr>
          <a:r>
            <a:rPr lang="en-US" sz="2600" kern="1200"/>
            <a:t>Include Architecture Diagram</a:t>
          </a:r>
        </a:p>
      </dsp:txBody>
      <dsp:txXfrm>
        <a:off x="368479" y="4024503"/>
        <a:ext cx="4559245" cy="692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66C24-A198-41CA-8F43-39920ACA3A0E}">
      <dsp:nvSpPr>
        <dsp:cNvPr id="0" name=""/>
        <dsp:cNvSpPr/>
      </dsp:nvSpPr>
      <dsp:spPr>
        <a:xfrm>
          <a:off x="0" y="3914"/>
          <a:ext cx="7306056" cy="833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208AD-647A-48DC-8962-1DEF7BE19B87}">
      <dsp:nvSpPr>
        <dsp:cNvPr id="0" name=""/>
        <dsp:cNvSpPr/>
      </dsp:nvSpPr>
      <dsp:spPr>
        <a:xfrm>
          <a:off x="252238" y="191530"/>
          <a:ext cx="458615" cy="458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FFF9B-959A-41FA-A250-BE8FA57CB844}">
      <dsp:nvSpPr>
        <dsp:cNvPr id="0" name=""/>
        <dsp:cNvSpPr/>
      </dsp:nvSpPr>
      <dsp:spPr>
        <a:xfrm>
          <a:off x="963093" y="3914"/>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IN" sz="1900" kern="1200"/>
            <a:t>Data loading &amp; cleaning</a:t>
          </a:r>
          <a:endParaRPr lang="en-US" sz="1900" kern="1200"/>
        </a:p>
      </dsp:txBody>
      <dsp:txXfrm>
        <a:off x="963093" y="3914"/>
        <a:ext cx="6342962" cy="833847"/>
      </dsp:txXfrm>
    </dsp:sp>
    <dsp:sp modelId="{117DCFF0-3837-41C2-95E6-90379A50CD40}">
      <dsp:nvSpPr>
        <dsp:cNvPr id="0" name=""/>
        <dsp:cNvSpPr/>
      </dsp:nvSpPr>
      <dsp:spPr>
        <a:xfrm>
          <a:off x="0" y="1046223"/>
          <a:ext cx="7306056" cy="833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26AB42-E301-41F0-A912-0CB25B38505F}">
      <dsp:nvSpPr>
        <dsp:cNvPr id="0" name=""/>
        <dsp:cNvSpPr/>
      </dsp:nvSpPr>
      <dsp:spPr>
        <a:xfrm>
          <a:off x="252238" y="1233839"/>
          <a:ext cx="458615" cy="458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A79DCF-7FD2-48BE-A798-B26C5EDA7C90}">
      <dsp:nvSpPr>
        <dsp:cNvPr id="0" name=""/>
        <dsp:cNvSpPr/>
      </dsp:nvSpPr>
      <dsp:spPr>
        <a:xfrm>
          <a:off x="963093" y="1046223"/>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IN" sz="1900" kern="1200"/>
            <a:t>Exploratory Data Analysis (EDA)</a:t>
          </a:r>
          <a:endParaRPr lang="en-US" sz="1900" kern="1200"/>
        </a:p>
      </dsp:txBody>
      <dsp:txXfrm>
        <a:off x="963093" y="1046223"/>
        <a:ext cx="6342962" cy="833847"/>
      </dsp:txXfrm>
    </dsp:sp>
    <dsp:sp modelId="{E8D49EB5-6B98-43A7-9FDC-AE0B97778AF2}">
      <dsp:nvSpPr>
        <dsp:cNvPr id="0" name=""/>
        <dsp:cNvSpPr/>
      </dsp:nvSpPr>
      <dsp:spPr>
        <a:xfrm>
          <a:off x="0" y="2088532"/>
          <a:ext cx="7306056" cy="833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910FCC-6F89-4F28-8879-78481341C2F7}">
      <dsp:nvSpPr>
        <dsp:cNvPr id="0" name=""/>
        <dsp:cNvSpPr/>
      </dsp:nvSpPr>
      <dsp:spPr>
        <a:xfrm>
          <a:off x="252238" y="2276148"/>
          <a:ext cx="458615" cy="458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CC1AD8-B26A-4946-9B5B-DE1D381F6E88}">
      <dsp:nvSpPr>
        <dsp:cNvPr id="0" name=""/>
        <dsp:cNvSpPr/>
      </dsp:nvSpPr>
      <dsp:spPr>
        <a:xfrm>
          <a:off x="963093" y="2088532"/>
          <a:ext cx="3287725"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IN" sz="1900" kern="1200"/>
            <a:t>Collaborative Filtering:</a:t>
          </a:r>
          <a:endParaRPr lang="en-US" sz="1900" kern="1200"/>
        </a:p>
      </dsp:txBody>
      <dsp:txXfrm>
        <a:off x="963093" y="2088532"/>
        <a:ext cx="3287725" cy="833847"/>
      </dsp:txXfrm>
    </dsp:sp>
    <dsp:sp modelId="{649214A0-8BCC-4D7B-86A0-9E26525C8ADE}">
      <dsp:nvSpPr>
        <dsp:cNvPr id="0" name=""/>
        <dsp:cNvSpPr/>
      </dsp:nvSpPr>
      <dsp:spPr>
        <a:xfrm>
          <a:off x="4250818" y="2088532"/>
          <a:ext cx="3055237"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00100">
            <a:lnSpc>
              <a:spcPct val="90000"/>
            </a:lnSpc>
            <a:spcBef>
              <a:spcPct val="0"/>
            </a:spcBef>
            <a:spcAft>
              <a:spcPct val="35000"/>
            </a:spcAft>
            <a:buNone/>
          </a:pPr>
          <a:r>
            <a:rPr lang="en-IN" sz="1800" kern="1200"/>
            <a:t>User-item matrix, cosine similarity</a:t>
          </a:r>
          <a:endParaRPr lang="en-US" sz="1800" kern="1200"/>
        </a:p>
      </dsp:txBody>
      <dsp:txXfrm>
        <a:off x="4250818" y="2088532"/>
        <a:ext cx="3055237" cy="833847"/>
      </dsp:txXfrm>
    </dsp:sp>
    <dsp:sp modelId="{519FE35B-4EC6-4582-8F15-019C6DC6CD5A}">
      <dsp:nvSpPr>
        <dsp:cNvPr id="0" name=""/>
        <dsp:cNvSpPr/>
      </dsp:nvSpPr>
      <dsp:spPr>
        <a:xfrm>
          <a:off x="0" y="3130841"/>
          <a:ext cx="7306056" cy="833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99405C-FACC-485F-9286-DB38DFAC594C}">
      <dsp:nvSpPr>
        <dsp:cNvPr id="0" name=""/>
        <dsp:cNvSpPr/>
      </dsp:nvSpPr>
      <dsp:spPr>
        <a:xfrm>
          <a:off x="252238" y="3318456"/>
          <a:ext cx="458615" cy="4586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3F4A6D-21D4-4CD6-9EA2-AD2D7EB96810}">
      <dsp:nvSpPr>
        <dsp:cNvPr id="0" name=""/>
        <dsp:cNvSpPr/>
      </dsp:nvSpPr>
      <dsp:spPr>
        <a:xfrm>
          <a:off x="963093" y="3130841"/>
          <a:ext cx="3287725"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IN" sz="1900" kern="1200"/>
            <a:t>Content-Based Filtering:</a:t>
          </a:r>
          <a:endParaRPr lang="en-US" sz="1900" kern="1200"/>
        </a:p>
      </dsp:txBody>
      <dsp:txXfrm>
        <a:off x="963093" y="3130841"/>
        <a:ext cx="3287725" cy="833847"/>
      </dsp:txXfrm>
    </dsp:sp>
    <dsp:sp modelId="{786BB8B4-38DA-4B15-A6ED-0623AD21B081}">
      <dsp:nvSpPr>
        <dsp:cNvPr id="0" name=""/>
        <dsp:cNvSpPr/>
      </dsp:nvSpPr>
      <dsp:spPr>
        <a:xfrm>
          <a:off x="4250818" y="3130841"/>
          <a:ext cx="3055237"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00100">
            <a:lnSpc>
              <a:spcPct val="90000"/>
            </a:lnSpc>
            <a:spcBef>
              <a:spcPct val="0"/>
            </a:spcBef>
            <a:spcAft>
              <a:spcPct val="35000"/>
            </a:spcAft>
            <a:buNone/>
          </a:pPr>
          <a:r>
            <a:rPr lang="en-IN" sz="1800" kern="1200"/>
            <a:t>Genre encoding, user profile matching</a:t>
          </a:r>
          <a:endParaRPr lang="en-US" sz="1800" kern="1200"/>
        </a:p>
      </dsp:txBody>
      <dsp:txXfrm>
        <a:off x="4250818" y="3130841"/>
        <a:ext cx="3055237" cy="833847"/>
      </dsp:txXfrm>
    </dsp:sp>
    <dsp:sp modelId="{4BE557E8-729C-47C6-BB30-27EC89E82C98}">
      <dsp:nvSpPr>
        <dsp:cNvPr id="0" name=""/>
        <dsp:cNvSpPr/>
      </dsp:nvSpPr>
      <dsp:spPr>
        <a:xfrm>
          <a:off x="0" y="4173150"/>
          <a:ext cx="7306056" cy="8338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F9D02-040E-412F-A8DE-31B86FB4D325}">
      <dsp:nvSpPr>
        <dsp:cNvPr id="0" name=""/>
        <dsp:cNvSpPr/>
      </dsp:nvSpPr>
      <dsp:spPr>
        <a:xfrm>
          <a:off x="252238" y="4360765"/>
          <a:ext cx="458615" cy="4586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930E11-5FDF-4737-8391-73F12B8D629B}">
      <dsp:nvSpPr>
        <dsp:cNvPr id="0" name=""/>
        <dsp:cNvSpPr/>
      </dsp:nvSpPr>
      <dsp:spPr>
        <a:xfrm>
          <a:off x="963093" y="4173150"/>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844550">
            <a:lnSpc>
              <a:spcPct val="90000"/>
            </a:lnSpc>
            <a:spcBef>
              <a:spcPct val="0"/>
            </a:spcBef>
            <a:spcAft>
              <a:spcPct val="35000"/>
            </a:spcAft>
            <a:buNone/>
          </a:pPr>
          <a:r>
            <a:rPr lang="en-IN" sz="1900" kern="1200"/>
            <a:t>Hybrid recommendation and PDF generation</a:t>
          </a:r>
          <a:endParaRPr lang="en-US" sz="1900" kern="1200"/>
        </a:p>
      </dsp:txBody>
      <dsp:txXfrm>
        <a:off x="963093" y="4173150"/>
        <a:ext cx="6342962" cy="8338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426EC-033B-45D6-AA6C-8267028AB8D8}">
      <dsp:nvSpPr>
        <dsp:cNvPr id="0" name=""/>
        <dsp:cNvSpPr/>
      </dsp:nvSpPr>
      <dsp:spPr>
        <a:xfrm>
          <a:off x="0" y="119062"/>
          <a:ext cx="2714624" cy="16287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Create user-item rating matrix</a:t>
          </a:r>
          <a:endParaRPr lang="en-US" sz="2100" kern="1200"/>
        </a:p>
      </dsp:txBody>
      <dsp:txXfrm>
        <a:off x="0" y="119062"/>
        <a:ext cx="2714624" cy="1628775"/>
      </dsp:txXfrm>
    </dsp:sp>
    <dsp:sp modelId="{FFD2FECE-411F-4667-A922-3D9EB7767B6A}">
      <dsp:nvSpPr>
        <dsp:cNvPr id="0" name=""/>
        <dsp:cNvSpPr/>
      </dsp:nvSpPr>
      <dsp:spPr>
        <a:xfrm>
          <a:off x="2986087" y="119062"/>
          <a:ext cx="2714624" cy="1628775"/>
        </a:xfrm>
        <a:prstGeom prst="rect">
          <a:avLst/>
        </a:prstGeom>
        <a:solidFill>
          <a:schemeClr val="accent2">
            <a:hueOff val="-2073801"/>
            <a:satOff val="-4082"/>
            <a:lumOff val="254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Calculate item similarities</a:t>
          </a:r>
          <a:endParaRPr lang="en-US" sz="2100" kern="1200"/>
        </a:p>
      </dsp:txBody>
      <dsp:txXfrm>
        <a:off x="2986087" y="119062"/>
        <a:ext cx="2714624" cy="1628775"/>
      </dsp:txXfrm>
    </dsp:sp>
    <dsp:sp modelId="{08816FAE-DA50-43EF-9211-F69915E3B301}">
      <dsp:nvSpPr>
        <dsp:cNvPr id="0" name=""/>
        <dsp:cNvSpPr/>
      </dsp:nvSpPr>
      <dsp:spPr>
        <a:xfrm>
          <a:off x="5972175" y="119062"/>
          <a:ext cx="2714624" cy="1628775"/>
        </a:xfrm>
        <a:prstGeom prst="rect">
          <a:avLst/>
        </a:prstGeom>
        <a:solidFill>
          <a:schemeClr val="accent2">
            <a:hueOff val="-4147603"/>
            <a:satOff val="-8163"/>
            <a:lumOff val="509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Generate top-N recommendations per user</a:t>
          </a:r>
          <a:endParaRPr lang="en-US" sz="2100" kern="1200"/>
        </a:p>
      </dsp:txBody>
      <dsp:txXfrm>
        <a:off x="5972175" y="119062"/>
        <a:ext cx="2714624" cy="1628775"/>
      </dsp:txXfrm>
    </dsp:sp>
    <dsp:sp modelId="{2EC642FF-1A88-4A6E-B805-69924B48D4AC}">
      <dsp:nvSpPr>
        <dsp:cNvPr id="0" name=""/>
        <dsp:cNvSpPr/>
      </dsp:nvSpPr>
      <dsp:spPr>
        <a:xfrm>
          <a:off x="0" y="2019300"/>
          <a:ext cx="2714624" cy="1628775"/>
        </a:xfrm>
        <a:prstGeom prst="rect">
          <a:avLst/>
        </a:prstGeom>
        <a:solidFill>
          <a:schemeClr val="accent2">
            <a:hueOff val="-6221405"/>
            <a:satOff val="-12245"/>
            <a:lumOff val="764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Code snippet for implementation</a:t>
          </a:r>
          <a:endParaRPr lang="en-US" sz="2100" kern="1200"/>
        </a:p>
      </dsp:txBody>
      <dsp:txXfrm>
        <a:off x="0" y="2019300"/>
        <a:ext cx="2714624" cy="1628775"/>
      </dsp:txXfrm>
    </dsp:sp>
    <dsp:sp modelId="{0BF0F2CD-F3D6-4F36-B960-38EF7F8CB8D9}">
      <dsp:nvSpPr>
        <dsp:cNvPr id="0" name=""/>
        <dsp:cNvSpPr/>
      </dsp:nvSpPr>
      <dsp:spPr>
        <a:xfrm>
          <a:off x="2986087" y="2019300"/>
          <a:ext cx="2714624" cy="1628775"/>
        </a:xfrm>
        <a:prstGeom prst="rect">
          <a:avLst/>
        </a:prstGeom>
        <a:solidFill>
          <a:schemeClr val="accent2">
            <a:hueOff val="-8295206"/>
            <a:satOff val="-16326"/>
            <a:lumOff val="1019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Works well for users with similar historical behavior</a:t>
          </a:r>
          <a:endParaRPr lang="en-US" sz="2100" kern="1200"/>
        </a:p>
      </dsp:txBody>
      <dsp:txXfrm>
        <a:off x="2986087" y="2019300"/>
        <a:ext cx="2714624" cy="1628775"/>
      </dsp:txXfrm>
    </dsp:sp>
    <dsp:sp modelId="{06ADA3E0-A23C-497D-A0C2-566AEB006B1D}">
      <dsp:nvSpPr>
        <dsp:cNvPr id="0" name=""/>
        <dsp:cNvSpPr/>
      </dsp:nvSpPr>
      <dsp:spPr>
        <a:xfrm>
          <a:off x="5972175" y="2019300"/>
          <a:ext cx="2714624" cy="1628775"/>
        </a:xfrm>
        <a:prstGeom prst="rect">
          <a:avLst/>
        </a:prstGeom>
        <a:solidFill>
          <a:schemeClr val="accent2">
            <a:hueOff val="-10369007"/>
            <a:satOff val="-20408"/>
            <a:lumOff val="127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Efficient for large-scale systems where collaborative patterns emerge over time</a:t>
          </a:r>
          <a:endParaRPr lang="en-US" sz="2100" kern="1200"/>
        </a:p>
      </dsp:txBody>
      <dsp:txXfrm>
        <a:off x="5972175" y="2019300"/>
        <a:ext cx="2714624" cy="16287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8F0F2-A201-412C-9C5F-EC42886772B0}">
      <dsp:nvSpPr>
        <dsp:cNvPr id="0" name=""/>
        <dsp:cNvSpPr/>
      </dsp:nvSpPr>
      <dsp:spPr>
        <a:xfrm>
          <a:off x="0" y="81671"/>
          <a:ext cx="6620255" cy="818488"/>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Encode genres into feature vectors</a:t>
          </a:r>
          <a:endParaRPr lang="en-US" sz="2100" kern="1200"/>
        </a:p>
      </dsp:txBody>
      <dsp:txXfrm>
        <a:off x="39955" y="121626"/>
        <a:ext cx="6540345" cy="738578"/>
      </dsp:txXfrm>
    </dsp:sp>
    <dsp:sp modelId="{C7747939-5E81-4068-898C-66BC0F0F06EA}">
      <dsp:nvSpPr>
        <dsp:cNvPr id="0" name=""/>
        <dsp:cNvSpPr/>
      </dsp:nvSpPr>
      <dsp:spPr>
        <a:xfrm>
          <a:off x="0" y="960639"/>
          <a:ext cx="6620255" cy="818488"/>
        </a:xfrm>
        <a:prstGeom prst="roundRect">
          <a:avLst/>
        </a:prstGeom>
        <a:solidFill>
          <a:schemeClr val="accent5">
            <a:hueOff val="1675081"/>
            <a:satOff val="179"/>
            <a:lumOff val="-34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Generate user profile from liked movies</a:t>
          </a:r>
          <a:endParaRPr lang="en-US" sz="2100" kern="1200"/>
        </a:p>
      </dsp:txBody>
      <dsp:txXfrm>
        <a:off x="39955" y="1000594"/>
        <a:ext cx="6540345" cy="738578"/>
      </dsp:txXfrm>
    </dsp:sp>
    <dsp:sp modelId="{6FA5E45A-29CD-4E15-A8FB-36B576ADBA9F}">
      <dsp:nvSpPr>
        <dsp:cNvPr id="0" name=""/>
        <dsp:cNvSpPr/>
      </dsp:nvSpPr>
      <dsp:spPr>
        <a:xfrm>
          <a:off x="0" y="1839607"/>
          <a:ext cx="6620255" cy="818488"/>
        </a:xfrm>
        <a:prstGeom prst="roundRect">
          <a:avLst/>
        </a:prstGeom>
        <a:solidFill>
          <a:schemeClr val="accent5">
            <a:hueOff val="3350161"/>
            <a:satOff val="359"/>
            <a:lumOff val="-69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Match content similarity using cosine</a:t>
          </a:r>
          <a:endParaRPr lang="en-US" sz="2100" kern="1200"/>
        </a:p>
      </dsp:txBody>
      <dsp:txXfrm>
        <a:off x="39955" y="1879562"/>
        <a:ext cx="6540345" cy="738578"/>
      </dsp:txXfrm>
    </dsp:sp>
    <dsp:sp modelId="{F8940C85-A298-4ABD-B555-38AD14230708}">
      <dsp:nvSpPr>
        <dsp:cNvPr id="0" name=""/>
        <dsp:cNvSpPr/>
      </dsp:nvSpPr>
      <dsp:spPr>
        <a:xfrm>
          <a:off x="0" y="2718575"/>
          <a:ext cx="6620255" cy="818488"/>
        </a:xfrm>
        <a:prstGeom prst="roundRect">
          <a:avLst/>
        </a:prstGeom>
        <a:solidFill>
          <a:schemeClr val="accent5">
            <a:hueOff val="5025242"/>
            <a:satOff val="538"/>
            <a:lumOff val="-103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Code snippet included</a:t>
          </a:r>
          <a:endParaRPr lang="en-US" sz="2100" kern="1200"/>
        </a:p>
      </dsp:txBody>
      <dsp:txXfrm>
        <a:off x="39955" y="2758530"/>
        <a:ext cx="6540345" cy="738578"/>
      </dsp:txXfrm>
    </dsp:sp>
    <dsp:sp modelId="{150670D9-AE98-4F02-A088-9A4C71997A95}">
      <dsp:nvSpPr>
        <dsp:cNvPr id="0" name=""/>
        <dsp:cNvSpPr/>
      </dsp:nvSpPr>
      <dsp:spPr>
        <a:xfrm>
          <a:off x="0" y="3597544"/>
          <a:ext cx="6620255" cy="818488"/>
        </a:xfrm>
        <a:prstGeom prst="roundRect">
          <a:avLst/>
        </a:prstGeom>
        <a:solidFill>
          <a:schemeClr val="accent5">
            <a:hueOff val="6700322"/>
            <a:satOff val="718"/>
            <a:lumOff val="-13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Useful when user history is sparse or limited</a:t>
          </a:r>
          <a:endParaRPr lang="en-US" sz="2100" kern="1200"/>
        </a:p>
      </dsp:txBody>
      <dsp:txXfrm>
        <a:off x="39955" y="3637499"/>
        <a:ext cx="6540345" cy="738578"/>
      </dsp:txXfrm>
    </dsp:sp>
    <dsp:sp modelId="{98FC0626-BFE7-4EAE-AC63-36168068339E}">
      <dsp:nvSpPr>
        <dsp:cNvPr id="0" name=""/>
        <dsp:cNvSpPr/>
      </dsp:nvSpPr>
      <dsp:spPr>
        <a:xfrm>
          <a:off x="0" y="4476512"/>
          <a:ext cx="6620255" cy="818488"/>
        </a:xfrm>
        <a:prstGeom prst="roundRect">
          <a:avLst/>
        </a:prstGeom>
        <a:solidFill>
          <a:schemeClr val="accent5">
            <a:hueOff val="8375403"/>
            <a:satOff val="897"/>
            <a:lumOff val="-1725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Enables personalized recommendations even in cold-start scenarios</a:t>
          </a:r>
          <a:endParaRPr lang="en-US" sz="2100" kern="1200"/>
        </a:p>
      </dsp:txBody>
      <dsp:txXfrm>
        <a:off x="39955" y="4516467"/>
        <a:ext cx="6540345" cy="7385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4E353-F0EB-40E8-A6F0-E7C61E4E36B0}">
      <dsp:nvSpPr>
        <dsp:cNvPr id="0" name=""/>
        <dsp:cNvSpPr/>
      </dsp:nvSpPr>
      <dsp:spPr>
        <a:xfrm>
          <a:off x="0" y="2446"/>
          <a:ext cx="7306056"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CD07F4-5BDE-4DB8-A189-C5483F000BEC}">
      <dsp:nvSpPr>
        <dsp:cNvPr id="0" name=""/>
        <dsp:cNvSpPr/>
      </dsp:nvSpPr>
      <dsp:spPr>
        <a:xfrm>
          <a:off x="0" y="2446"/>
          <a:ext cx="7306056" cy="834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Duration &amp; Rating Histograms</a:t>
          </a:r>
        </a:p>
      </dsp:txBody>
      <dsp:txXfrm>
        <a:off x="0" y="2446"/>
        <a:ext cx="7306056" cy="834336"/>
      </dsp:txXfrm>
    </dsp:sp>
    <dsp:sp modelId="{B9BD1835-0D6F-4CA9-B635-FD0DF4D56F33}">
      <dsp:nvSpPr>
        <dsp:cNvPr id="0" name=""/>
        <dsp:cNvSpPr/>
      </dsp:nvSpPr>
      <dsp:spPr>
        <a:xfrm>
          <a:off x="0" y="836783"/>
          <a:ext cx="7306056" cy="0"/>
        </a:xfrm>
        <a:prstGeom prst="line">
          <a:avLst/>
        </a:prstGeom>
        <a:solidFill>
          <a:schemeClr val="accent2">
            <a:hueOff val="-2073801"/>
            <a:satOff val="-4082"/>
            <a:lumOff val="2549"/>
            <a:alphaOff val="0"/>
          </a:schemeClr>
        </a:solidFill>
        <a:ln w="19050" cap="flat" cmpd="sng" algn="ctr">
          <a:solidFill>
            <a:schemeClr val="accent2">
              <a:hueOff val="-2073801"/>
              <a:satOff val="-4082"/>
              <a:lumOff val="2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6A9310-31FD-4693-B9E6-7C6EE3A233DC}">
      <dsp:nvSpPr>
        <dsp:cNvPr id="0" name=""/>
        <dsp:cNvSpPr/>
      </dsp:nvSpPr>
      <dsp:spPr>
        <a:xfrm>
          <a:off x="0" y="836783"/>
          <a:ext cx="7306056" cy="834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Heatmaps of features</a:t>
          </a:r>
        </a:p>
      </dsp:txBody>
      <dsp:txXfrm>
        <a:off x="0" y="836783"/>
        <a:ext cx="7306056" cy="834336"/>
      </dsp:txXfrm>
    </dsp:sp>
    <dsp:sp modelId="{F26F8E3A-74B1-40FA-855A-94930E980311}">
      <dsp:nvSpPr>
        <dsp:cNvPr id="0" name=""/>
        <dsp:cNvSpPr/>
      </dsp:nvSpPr>
      <dsp:spPr>
        <a:xfrm>
          <a:off x="0" y="1671119"/>
          <a:ext cx="7306056" cy="0"/>
        </a:xfrm>
        <a:prstGeom prst="line">
          <a:avLst/>
        </a:prstGeom>
        <a:solidFill>
          <a:schemeClr val="accent2">
            <a:hueOff val="-4147603"/>
            <a:satOff val="-8163"/>
            <a:lumOff val="5098"/>
            <a:alphaOff val="0"/>
          </a:schemeClr>
        </a:solidFill>
        <a:ln w="19050" cap="flat" cmpd="sng" algn="ctr">
          <a:solidFill>
            <a:schemeClr val="accent2">
              <a:hueOff val="-4147603"/>
              <a:satOff val="-8163"/>
              <a:lumOff val="50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FA22A-9803-4458-B5AF-4360651C50C5}">
      <dsp:nvSpPr>
        <dsp:cNvPr id="0" name=""/>
        <dsp:cNvSpPr/>
      </dsp:nvSpPr>
      <dsp:spPr>
        <a:xfrm>
          <a:off x="0" y="1671119"/>
          <a:ext cx="7306056" cy="834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Genre distribution and decade trends</a:t>
          </a:r>
        </a:p>
      </dsp:txBody>
      <dsp:txXfrm>
        <a:off x="0" y="1671119"/>
        <a:ext cx="7306056" cy="834336"/>
      </dsp:txXfrm>
    </dsp:sp>
    <dsp:sp modelId="{6D5058F7-AC59-43B7-8945-E294FD9EE23D}">
      <dsp:nvSpPr>
        <dsp:cNvPr id="0" name=""/>
        <dsp:cNvSpPr/>
      </dsp:nvSpPr>
      <dsp:spPr>
        <a:xfrm>
          <a:off x="0" y="2505455"/>
          <a:ext cx="7306056" cy="0"/>
        </a:xfrm>
        <a:prstGeom prst="line">
          <a:avLst/>
        </a:prstGeom>
        <a:solidFill>
          <a:schemeClr val="accent2">
            <a:hueOff val="-6221405"/>
            <a:satOff val="-12245"/>
            <a:lumOff val="7647"/>
            <a:alphaOff val="0"/>
          </a:schemeClr>
        </a:solidFill>
        <a:ln w="19050" cap="flat" cmpd="sng" algn="ctr">
          <a:solidFill>
            <a:schemeClr val="accent2">
              <a:hueOff val="-6221405"/>
              <a:satOff val="-12245"/>
              <a:lumOff val="7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06C8DD-4877-4B8C-AC4A-373211C171C6}">
      <dsp:nvSpPr>
        <dsp:cNvPr id="0" name=""/>
        <dsp:cNvSpPr/>
      </dsp:nvSpPr>
      <dsp:spPr>
        <a:xfrm>
          <a:off x="0" y="2505456"/>
          <a:ext cx="7306056" cy="834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Use Seaborn and Matplotlib</a:t>
          </a:r>
        </a:p>
      </dsp:txBody>
      <dsp:txXfrm>
        <a:off x="0" y="2505456"/>
        <a:ext cx="7306056" cy="834336"/>
      </dsp:txXfrm>
    </dsp:sp>
    <dsp:sp modelId="{1F2552B6-9C7D-499C-8B57-58AA70F4A829}">
      <dsp:nvSpPr>
        <dsp:cNvPr id="0" name=""/>
        <dsp:cNvSpPr/>
      </dsp:nvSpPr>
      <dsp:spPr>
        <a:xfrm>
          <a:off x="0" y="3339792"/>
          <a:ext cx="7306056" cy="0"/>
        </a:xfrm>
        <a:prstGeom prst="line">
          <a:avLst/>
        </a:prstGeom>
        <a:solidFill>
          <a:schemeClr val="accent2">
            <a:hueOff val="-8295206"/>
            <a:satOff val="-16326"/>
            <a:lumOff val="10196"/>
            <a:alphaOff val="0"/>
          </a:schemeClr>
        </a:solidFill>
        <a:ln w="19050" cap="flat" cmpd="sng" algn="ctr">
          <a:solidFill>
            <a:schemeClr val="accent2">
              <a:hueOff val="-8295206"/>
              <a:satOff val="-16326"/>
              <a:lumOff val="10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143944-E1B6-4057-BBF8-2F5C4FF9486A}">
      <dsp:nvSpPr>
        <dsp:cNvPr id="0" name=""/>
        <dsp:cNvSpPr/>
      </dsp:nvSpPr>
      <dsp:spPr>
        <a:xfrm>
          <a:off x="0" y="3339792"/>
          <a:ext cx="7306056" cy="834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Helps identify patterns and anomalies in user preferences</a:t>
          </a:r>
        </a:p>
      </dsp:txBody>
      <dsp:txXfrm>
        <a:off x="0" y="3339792"/>
        <a:ext cx="7306056" cy="834336"/>
      </dsp:txXfrm>
    </dsp:sp>
    <dsp:sp modelId="{F9BE4EB9-D66D-402B-8AAA-1A093EB48757}">
      <dsp:nvSpPr>
        <dsp:cNvPr id="0" name=""/>
        <dsp:cNvSpPr/>
      </dsp:nvSpPr>
      <dsp:spPr>
        <a:xfrm>
          <a:off x="0" y="4174128"/>
          <a:ext cx="7306056" cy="0"/>
        </a:xfrm>
        <a:prstGeom prst="line">
          <a:avLst/>
        </a:prstGeom>
        <a:solidFill>
          <a:schemeClr val="accent2">
            <a:hueOff val="-10369007"/>
            <a:satOff val="-20408"/>
            <a:lumOff val="12745"/>
            <a:alphaOff val="0"/>
          </a:schemeClr>
        </a:solidFill>
        <a:ln w="19050" cap="flat" cmpd="sng" algn="ctr">
          <a:solidFill>
            <a:schemeClr val="accent2">
              <a:hueOff val="-10369007"/>
              <a:satOff val="-20408"/>
              <a:lumOff val="1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F3BFCA-369F-47E2-83C8-78A0BB65AF70}">
      <dsp:nvSpPr>
        <dsp:cNvPr id="0" name=""/>
        <dsp:cNvSpPr/>
      </dsp:nvSpPr>
      <dsp:spPr>
        <a:xfrm>
          <a:off x="0" y="4174128"/>
          <a:ext cx="7306056" cy="834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Guides model tuning and improves recommendation relevance</a:t>
          </a:r>
        </a:p>
      </dsp:txBody>
      <dsp:txXfrm>
        <a:off x="0" y="4174128"/>
        <a:ext cx="7306056" cy="8343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FBBB9-53F5-4311-A7C1-6CCAF579C481}">
      <dsp:nvSpPr>
        <dsp:cNvPr id="0" name=""/>
        <dsp:cNvSpPr/>
      </dsp:nvSpPr>
      <dsp:spPr>
        <a:xfrm>
          <a:off x="0" y="2079"/>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09FE1-50F3-4524-BE8E-3DD5F82A59CC}">
      <dsp:nvSpPr>
        <dsp:cNvPr id="0" name=""/>
        <dsp:cNvSpPr/>
      </dsp:nvSpPr>
      <dsp:spPr>
        <a:xfrm>
          <a:off x="318851" y="239241"/>
          <a:ext cx="579729" cy="5797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F9D3F8-9AD5-4861-99AA-253776239B79}">
      <dsp:nvSpPr>
        <dsp:cNvPr id="0" name=""/>
        <dsp:cNvSpPr/>
      </dsp:nvSpPr>
      <dsp:spPr>
        <a:xfrm>
          <a:off x="1217431" y="2079"/>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90000"/>
            </a:lnSpc>
            <a:spcBef>
              <a:spcPct val="0"/>
            </a:spcBef>
            <a:spcAft>
              <a:spcPct val="35000"/>
            </a:spcAft>
            <a:buNone/>
          </a:pPr>
          <a:r>
            <a:rPr lang="en-US" sz="2200" kern="1200"/>
            <a:t>EDA Report PDF</a:t>
          </a:r>
        </a:p>
      </dsp:txBody>
      <dsp:txXfrm>
        <a:off x="1217431" y="2079"/>
        <a:ext cx="6088624" cy="1054053"/>
      </dsp:txXfrm>
    </dsp:sp>
    <dsp:sp modelId="{22B75448-01A2-460D-BF3A-5E7DFDCB0238}">
      <dsp:nvSpPr>
        <dsp:cNvPr id="0" name=""/>
        <dsp:cNvSpPr/>
      </dsp:nvSpPr>
      <dsp:spPr>
        <a:xfrm>
          <a:off x="0" y="1319646"/>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3F1BF-1FCA-412D-8741-1C9D21B23D75}">
      <dsp:nvSpPr>
        <dsp:cNvPr id="0" name=""/>
        <dsp:cNvSpPr/>
      </dsp:nvSpPr>
      <dsp:spPr>
        <a:xfrm>
          <a:off x="318851" y="1556808"/>
          <a:ext cx="579729" cy="5797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334A2B-D22D-4539-A395-25D3235F7955}">
      <dsp:nvSpPr>
        <dsp:cNvPr id="0" name=""/>
        <dsp:cNvSpPr/>
      </dsp:nvSpPr>
      <dsp:spPr>
        <a:xfrm>
          <a:off x="1217431" y="1319646"/>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90000"/>
            </a:lnSpc>
            <a:spcBef>
              <a:spcPct val="0"/>
            </a:spcBef>
            <a:spcAft>
              <a:spcPct val="35000"/>
            </a:spcAft>
            <a:buNone/>
          </a:pPr>
          <a:r>
            <a:rPr lang="en-US" sz="2200" kern="1200"/>
            <a:t>User-specific movie recommendation reports</a:t>
          </a:r>
        </a:p>
      </dsp:txBody>
      <dsp:txXfrm>
        <a:off x="1217431" y="1319646"/>
        <a:ext cx="6088624" cy="1054053"/>
      </dsp:txXfrm>
    </dsp:sp>
    <dsp:sp modelId="{D98D34C9-7F98-4AD4-BAF9-EA411DD9E35F}">
      <dsp:nvSpPr>
        <dsp:cNvPr id="0" name=""/>
        <dsp:cNvSpPr/>
      </dsp:nvSpPr>
      <dsp:spPr>
        <a:xfrm>
          <a:off x="0" y="2637212"/>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33ABF1-656F-4439-89E1-6895D31105E5}">
      <dsp:nvSpPr>
        <dsp:cNvPr id="0" name=""/>
        <dsp:cNvSpPr/>
      </dsp:nvSpPr>
      <dsp:spPr>
        <a:xfrm>
          <a:off x="318851" y="2874374"/>
          <a:ext cx="579729" cy="5797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34980D-E949-48B2-AA47-8223D71C084F}">
      <dsp:nvSpPr>
        <dsp:cNvPr id="0" name=""/>
        <dsp:cNvSpPr/>
      </dsp:nvSpPr>
      <dsp:spPr>
        <a:xfrm>
          <a:off x="1217431" y="2637212"/>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90000"/>
            </a:lnSpc>
            <a:spcBef>
              <a:spcPct val="0"/>
            </a:spcBef>
            <a:spcAft>
              <a:spcPct val="35000"/>
            </a:spcAft>
            <a:buNone/>
          </a:pPr>
          <a:r>
            <a:rPr lang="en-US" sz="2200" kern="1200"/>
            <a:t>Tool: ReportLab</a:t>
          </a:r>
        </a:p>
      </dsp:txBody>
      <dsp:txXfrm>
        <a:off x="1217431" y="2637212"/>
        <a:ext cx="6088624" cy="1054053"/>
      </dsp:txXfrm>
    </dsp:sp>
    <dsp:sp modelId="{CEF6155A-4CA5-4DB4-9008-0EF3C4DA28C8}">
      <dsp:nvSpPr>
        <dsp:cNvPr id="0" name=""/>
        <dsp:cNvSpPr/>
      </dsp:nvSpPr>
      <dsp:spPr>
        <a:xfrm>
          <a:off x="0" y="3954779"/>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D0C07-C347-4AE3-A067-F8B1D217CCAF}">
      <dsp:nvSpPr>
        <dsp:cNvPr id="0" name=""/>
        <dsp:cNvSpPr/>
      </dsp:nvSpPr>
      <dsp:spPr>
        <a:xfrm>
          <a:off x="318851" y="4191941"/>
          <a:ext cx="579729" cy="5797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81F4C5-ED0F-4595-A362-2942219010C0}">
      <dsp:nvSpPr>
        <dsp:cNvPr id="0" name=""/>
        <dsp:cNvSpPr/>
      </dsp:nvSpPr>
      <dsp:spPr>
        <a:xfrm>
          <a:off x="1217431" y="3954779"/>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90000"/>
            </a:lnSpc>
            <a:spcBef>
              <a:spcPct val="0"/>
            </a:spcBef>
            <a:spcAft>
              <a:spcPct val="35000"/>
            </a:spcAft>
            <a:buNone/>
          </a:pPr>
          <a:r>
            <a:rPr lang="en-US" sz="2200" kern="1200"/>
            <a:t>Benefits: Presentation-ready, exportable</a:t>
          </a:r>
        </a:p>
      </dsp:txBody>
      <dsp:txXfrm>
        <a:off x="1217431" y="3954779"/>
        <a:ext cx="6088624" cy="10540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18191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60133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896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01618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92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99399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1826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89811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49850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92205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7/21/2025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7660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7/21/2025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2246842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Box Packages">
            <a:extLst>
              <a:ext uri="{FF2B5EF4-FFF2-40B4-BE49-F238E27FC236}">
                <a16:creationId xmlns:a16="http://schemas.microsoft.com/office/drawing/2014/main" id="{C4453E3A-6CD1-3117-2306-E8721DFC00F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58"/>
          <a:stretch>
            <a:fillRect/>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E573B-F26A-8224-AF76-3C4B1AF45C6A}"/>
              </a:ext>
            </a:extLst>
          </p:cNvPr>
          <p:cNvSpPr>
            <a:spLocks noGrp="1"/>
          </p:cNvSpPr>
          <p:nvPr>
            <p:ph type="ctrTitle"/>
          </p:nvPr>
        </p:nvSpPr>
        <p:spPr>
          <a:xfrm>
            <a:off x="517870" y="978408"/>
            <a:ext cx="5021182" cy="2620670"/>
          </a:xfrm>
        </p:spPr>
        <p:txBody>
          <a:bodyPr anchor="t">
            <a:normAutofit/>
          </a:bodyPr>
          <a:lstStyle/>
          <a:p>
            <a:pPr>
              <a:lnSpc>
                <a:spcPct val="90000"/>
              </a:lnSpc>
            </a:pPr>
            <a:r>
              <a:rPr lang="en-US" sz="3300" dirty="0">
                <a:solidFill>
                  <a:srgbClr val="FFFFFF"/>
                </a:solidFill>
              </a:rPr>
              <a:t>Hybrid Collaborative Filtering for Personalized Product Recommendations</a:t>
            </a:r>
            <a:br>
              <a:rPr lang="en-US" sz="3300" dirty="0">
                <a:solidFill>
                  <a:srgbClr val="FFFFFF"/>
                </a:solidFill>
              </a:rPr>
            </a:br>
            <a:endParaRPr lang="en-IN" sz="3300" dirty="0">
              <a:solidFill>
                <a:srgbClr val="FFFFFF"/>
              </a:solidFill>
            </a:endParaRPr>
          </a:p>
        </p:txBody>
      </p:sp>
      <p:sp>
        <p:nvSpPr>
          <p:cNvPr id="3" name="Subtitle 2">
            <a:extLst>
              <a:ext uri="{FF2B5EF4-FFF2-40B4-BE49-F238E27FC236}">
                <a16:creationId xmlns:a16="http://schemas.microsoft.com/office/drawing/2014/main" id="{A34D29F9-EBB0-011F-AAA1-38FE7F639A99}"/>
              </a:ext>
            </a:extLst>
          </p:cNvPr>
          <p:cNvSpPr>
            <a:spLocks noGrp="1"/>
          </p:cNvSpPr>
          <p:nvPr>
            <p:ph type="subTitle" idx="1"/>
          </p:nvPr>
        </p:nvSpPr>
        <p:spPr>
          <a:xfrm>
            <a:off x="6096000" y="2770630"/>
            <a:ext cx="5597151" cy="3166351"/>
          </a:xfrm>
        </p:spPr>
        <p:txBody>
          <a:bodyPr anchor="b">
            <a:normAutofit/>
          </a:bodyPr>
          <a:lstStyle/>
          <a:p>
            <a:r>
              <a:rPr lang="en-IN" b="1" dirty="0"/>
              <a:t>Submitted by:</a:t>
            </a:r>
            <a:endParaRPr lang="en-IN" dirty="0"/>
          </a:p>
          <a:p>
            <a:pPr lvl="1"/>
            <a:r>
              <a:rPr lang="en-IN" dirty="0"/>
              <a:t>Ponnuru Nithin (12303486)</a:t>
            </a:r>
          </a:p>
          <a:p>
            <a:pPr lvl="1"/>
            <a:r>
              <a:rPr lang="en-IN" dirty="0" err="1"/>
              <a:t>Rathnesh</a:t>
            </a:r>
            <a:r>
              <a:rPr lang="en-IN" dirty="0"/>
              <a:t> Mena (12309522)</a:t>
            </a:r>
          </a:p>
          <a:p>
            <a:pPr lvl="1"/>
            <a:r>
              <a:rPr lang="en-IN" dirty="0"/>
              <a:t>Karri Tanishq (12307755)</a:t>
            </a:r>
          </a:p>
          <a:p>
            <a:pPr lvl="1"/>
            <a:r>
              <a:rPr lang="en-IN" dirty="0"/>
              <a:t>Gatti Nata Surya Sai </a:t>
            </a:r>
            <a:r>
              <a:rPr lang="en-IN" dirty="0" err="1"/>
              <a:t>VaraPrasad</a:t>
            </a:r>
            <a:r>
              <a:rPr lang="en-IN" dirty="0"/>
              <a:t> (12300547)</a:t>
            </a:r>
          </a:p>
          <a:p>
            <a:pPr lvl="1"/>
            <a:r>
              <a:rPr lang="en-IN" dirty="0"/>
              <a:t>Hemanth Reddy Baddam (12307348)</a:t>
            </a:r>
          </a:p>
          <a:p>
            <a:endParaRPr lang="en-IN" dirty="0">
              <a:solidFill>
                <a:srgbClr val="FFFFFF"/>
              </a:solidFill>
            </a:endParaRPr>
          </a:p>
        </p:txBody>
      </p:sp>
      <p:sp>
        <p:nvSpPr>
          <p:cNvPr id="17" name="Rectangle 1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300289"/>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8011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9F8669-33BC-DA20-F194-EFC2A12936DA}"/>
              </a:ext>
            </a:extLst>
          </p:cNvPr>
          <p:cNvSpPr>
            <a:spLocks noGrp="1"/>
          </p:cNvSpPr>
          <p:nvPr>
            <p:ph type="title"/>
          </p:nvPr>
        </p:nvSpPr>
        <p:spPr>
          <a:xfrm>
            <a:off x="521208" y="978408"/>
            <a:ext cx="4032504" cy="3364992"/>
          </a:xfrm>
        </p:spPr>
        <p:txBody>
          <a:bodyPr>
            <a:normAutofit/>
          </a:bodyPr>
          <a:lstStyle/>
          <a:p>
            <a:r>
              <a:rPr lang="en-IN" dirty="0"/>
              <a:t>Content-Based Filtering</a:t>
            </a:r>
            <a:br>
              <a:rPr lang="en-IN" dirty="0"/>
            </a:br>
            <a:endParaRPr lang="en-IN" dirty="0"/>
          </a:p>
        </p:txBody>
      </p:sp>
      <p:sp>
        <p:nvSpPr>
          <p:cNvPr id="11" name="Rectangle 10">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11650"/>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37D176B-4986-3069-76CF-5B4A79DE6942}"/>
              </a:ext>
            </a:extLst>
          </p:cNvPr>
          <p:cNvGraphicFramePr>
            <a:graphicFrameLocks noGrp="1"/>
          </p:cNvGraphicFramePr>
          <p:nvPr>
            <p:ph idx="1"/>
            <p:extLst>
              <p:ext uri="{D42A27DB-BD31-4B8C-83A1-F6EECF244321}">
                <p14:modId xmlns:p14="http://schemas.microsoft.com/office/powerpoint/2010/main" val="2799916947"/>
              </p:ext>
            </p:extLst>
          </p:nvPr>
        </p:nvGraphicFramePr>
        <p:xfrm>
          <a:off x="5065776" y="978408"/>
          <a:ext cx="6620256" cy="5376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838838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176B22-1EA6-795F-067E-EA2DB2B2D938}"/>
              </a:ext>
            </a:extLst>
          </p:cNvPr>
          <p:cNvSpPr>
            <a:spLocks noGrp="1"/>
          </p:cNvSpPr>
          <p:nvPr>
            <p:ph type="title"/>
          </p:nvPr>
        </p:nvSpPr>
        <p:spPr>
          <a:xfrm>
            <a:off x="521208" y="978408"/>
            <a:ext cx="3154680" cy="4069080"/>
          </a:xfrm>
        </p:spPr>
        <p:txBody>
          <a:bodyPr>
            <a:normAutofit/>
          </a:bodyPr>
          <a:lstStyle/>
          <a:p>
            <a:r>
              <a:rPr lang="en-IN" sz="3400"/>
              <a:t>EDA and Visualizations</a:t>
            </a:r>
            <a:br>
              <a:rPr lang="en-IN" sz="3400"/>
            </a:br>
            <a:endParaRPr lang="en-IN" sz="3400"/>
          </a:p>
        </p:txBody>
      </p:sp>
      <p:sp>
        <p:nvSpPr>
          <p:cNvPr id="11" name="Rectangle 10">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ECBCF8A-1618-7720-B230-B0370BE029FD}"/>
              </a:ext>
            </a:extLst>
          </p:cNvPr>
          <p:cNvGraphicFramePr>
            <a:graphicFrameLocks noGrp="1"/>
          </p:cNvGraphicFramePr>
          <p:nvPr>
            <p:ph idx="1"/>
            <p:extLst>
              <p:ext uri="{D42A27DB-BD31-4B8C-83A1-F6EECF244321}">
                <p14:modId xmlns:p14="http://schemas.microsoft.com/office/powerpoint/2010/main" val="1601193486"/>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80487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FAB862-87DD-6D18-325A-289EDC9D856E}"/>
              </a:ext>
            </a:extLst>
          </p:cNvPr>
          <p:cNvSpPr>
            <a:spLocks noGrp="1"/>
          </p:cNvSpPr>
          <p:nvPr>
            <p:ph type="title"/>
          </p:nvPr>
        </p:nvSpPr>
        <p:spPr>
          <a:xfrm>
            <a:off x="521208" y="978408"/>
            <a:ext cx="3154680" cy="4069080"/>
          </a:xfrm>
        </p:spPr>
        <p:txBody>
          <a:bodyPr>
            <a:normAutofit/>
          </a:bodyPr>
          <a:lstStyle/>
          <a:p>
            <a:r>
              <a:rPr lang="en-IN" sz="4000"/>
              <a:t>Report Generation</a:t>
            </a:r>
            <a:br>
              <a:rPr lang="en-IN" sz="4000"/>
            </a:br>
            <a:endParaRPr lang="en-IN" sz="4000"/>
          </a:p>
        </p:txBody>
      </p:sp>
      <p:sp>
        <p:nvSpPr>
          <p:cNvPr id="11" name="Rectangle 10">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02457CA-62E0-9156-8016-2A466DCA2FF2}"/>
              </a:ext>
            </a:extLst>
          </p:cNvPr>
          <p:cNvGraphicFramePr>
            <a:graphicFrameLocks noGrp="1"/>
          </p:cNvGraphicFramePr>
          <p:nvPr>
            <p:ph idx="1"/>
            <p:extLst>
              <p:ext uri="{D42A27DB-BD31-4B8C-83A1-F6EECF244321}">
                <p14:modId xmlns:p14="http://schemas.microsoft.com/office/powerpoint/2010/main" val="177193245"/>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1262231"/>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EEF953-807C-7C8D-774E-B123B4035C1A}"/>
              </a:ext>
            </a:extLst>
          </p:cNvPr>
          <p:cNvSpPr>
            <a:spLocks noGrp="1"/>
          </p:cNvSpPr>
          <p:nvPr>
            <p:ph type="title"/>
          </p:nvPr>
        </p:nvSpPr>
        <p:spPr>
          <a:xfrm>
            <a:off x="521208" y="978408"/>
            <a:ext cx="3154680" cy="4069080"/>
          </a:xfrm>
        </p:spPr>
        <p:txBody>
          <a:bodyPr>
            <a:normAutofit/>
          </a:bodyPr>
          <a:lstStyle/>
          <a:p>
            <a:r>
              <a:rPr lang="en-IN" sz="4000"/>
              <a:t>Results and Learnings</a:t>
            </a:r>
            <a:br>
              <a:rPr lang="en-IN" sz="4000"/>
            </a:br>
            <a:endParaRPr lang="en-IN" sz="4000"/>
          </a:p>
        </p:txBody>
      </p:sp>
      <p:sp>
        <p:nvSpPr>
          <p:cNvPr id="11" name="Rectangle 10">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81A49D7-BD57-77DD-0128-C10A36A98C31}"/>
              </a:ext>
            </a:extLst>
          </p:cNvPr>
          <p:cNvGraphicFramePr>
            <a:graphicFrameLocks noGrp="1"/>
          </p:cNvGraphicFramePr>
          <p:nvPr>
            <p:ph idx="1"/>
            <p:extLst>
              <p:ext uri="{D42A27DB-BD31-4B8C-83A1-F6EECF244321}">
                <p14:modId xmlns:p14="http://schemas.microsoft.com/office/powerpoint/2010/main" val="1124517420"/>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331552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8A0E0F-581F-9E83-0A43-D46CD053AE73}"/>
              </a:ext>
            </a:extLst>
          </p:cNvPr>
          <p:cNvSpPr>
            <a:spLocks noGrp="1"/>
          </p:cNvSpPr>
          <p:nvPr>
            <p:ph type="title"/>
          </p:nvPr>
        </p:nvSpPr>
        <p:spPr>
          <a:xfrm>
            <a:off x="521208" y="978408"/>
            <a:ext cx="6263640" cy="1463040"/>
          </a:xfrm>
        </p:spPr>
        <p:txBody>
          <a:bodyPr>
            <a:normAutofit/>
          </a:bodyPr>
          <a:lstStyle/>
          <a:p>
            <a:r>
              <a:rPr lang="en-IN" dirty="0"/>
              <a:t>Conclusion</a:t>
            </a:r>
            <a:br>
              <a:rPr lang="en-IN" dirty="0"/>
            </a:br>
            <a:endParaRPr lang="en-IN" dirty="0"/>
          </a:p>
        </p:txBody>
      </p:sp>
      <p:sp>
        <p:nvSpPr>
          <p:cNvPr id="19" name="Freeform: Shape 18">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7835CE3-CAB3-ACC2-6378-AF2D4DFF152A}"/>
              </a:ext>
            </a:extLst>
          </p:cNvPr>
          <p:cNvSpPr>
            <a:spLocks noGrp="1"/>
          </p:cNvSpPr>
          <p:nvPr>
            <p:ph idx="1"/>
          </p:nvPr>
        </p:nvSpPr>
        <p:spPr>
          <a:xfrm>
            <a:off x="521207" y="1879042"/>
            <a:ext cx="6703557" cy="4466894"/>
          </a:xfrm>
        </p:spPr>
        <p:txBody>
          <a:bodyPr>
            <a:normAutofit/>
          </a:bodyPr>
          <a:lstStyle/>
          <a:p>
            <a:pPr>
              <a:lnSpc>
                <a:spcPct val="100000"/>
              </a:lnSpc>
            </a:pPr>
            <a:r>
              <a:rPr lang="en-US" dirty="0"/>
              <a:t>Hybrid approach improves accuracy and user satisfaction</a:t>
            </a:r>
          </a:p>
          <a:p>
            <a:pPr>
              <a:lnSpc>
                <a:spcPct val="100000"/>
              </a:lnSpc>
            </a:pPr>
            <a:r>
              <a:rPr lang="en-US" dirty="0"/>
              <a:t>Effective visualization and automation</a:t>
            </a:r>
          </a:p>
          <a:p>
            <a:pPr>
              <a:lnSpc>
                <a:spcPct val="100000"/>
              </a:lnSpc>
            </a:pPr>
            <a:r>
              <a:rPr lang="en-US" dirty="0"/>
              <a:t>Future: Add real-time feedback, demographics, deep learning models</a:t>
            </a:r>
          </a:p>
          <a:p>
            <a:pPr>
              <a:lnSpc>
                <a:spcPct val="100000"/>
              </a:lnSpc>
            </a:pPr>
            <a:r>
              <a:rPr lang="en-US" dirty="0"/>
              <a:t>Can be extended to other domains like e-commerce, music, and e-learning</a:t>
            </a:r>
          </a:p>
          <a:p>
            <a:pPr>
              <a:lnSpc>
                <a:spcPct val="100000"/>
              </a:lnSpc>
            </a:pPr>
            <a:r>
              <a:rPr lang="en-US" dirty="0"/>
              <a:t>Demonstrates how theoretical AI/ML concepts can be applied in real-world problem solving</a:t>
            </a:r>
          </a:p>
          <a:p>
            <a:pPr>
              <a:lnSpc>
                <a:spcPct val="100000"/>
              </a:lnSpc>
            </a:pPr>
            <a:r>
              <a:rPr lang="en-US" dirty="0"/>
              <a:t>Offers a foundation for integrating with larger intelligent systems such as chatbots or virtual assistants</a:t>
            </a:r>
          </a:p>
          <a:p>
            <a:pPr>
              <a:lnSpc>
                <a:spcPct val="100000"/>
              </a:lnSpc>
            </a:pPr>
            <a:r>
              <a:rPr lang="en-US" dirty="0"/>
              <a:t>Encourages experimentation with advanced metrics like diversity, novelty, and serendipity in recommendations</a:t>
            </a:r>
          </a:p>
        </p:txBody>
      </p:sp>
      <p:pic>
        <p:nvPicPr>
          <p:cNvPr id="7" name="Graphic 6" descr="Virtual RealityHeadset">
            <a:extLst>
              <a:ext uri="{FF2B5EF4-FFF2-40B4-BE49-F238E27FC236}">
                <a16:creationId xmlns:a16="http://schemas.microsoft.com/office/drawing/2014/main" id="{16D631B2-A9A1-0047-A5B7-7D26B82B3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6492" y="976160"/>
            <a:ext cx="4364590" cy="4364590"/>
          </a:xfrm>
          <a:prstGeom prst="rect">
            <a:avLst/>
          </a:prstGeom>
        </p:spPr>
      </p:pic>
    </p:spTree>
    <p:extLst>
      <p:ext uri="{BB962C8B-B14F-4D97-AF65-F5344CB8AC3E}">
        <p14:creationId xmlns:p14="http://schemas.microsoft.com/office/powerpoint/2010/main" val="23702340"/>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A416EE-B4EC-A1D9-3F9F-F2614BC05739}"/>
              </a:ext>
            </a:extLst>
          </p:cNvPr>
          <p:cNvSpPr>
            <a:spLocks noGrp="1"/>
          </p:cNvSpPr>
          <p:nvPr>
            <p:ph type="title"/>
          </p:nvPr>
        </p:nvSpPr>
        <p:spPr>
          <a:xfrm>
            <a:off x="521208" y="978408"/>
            <a:ext cx="11155680" cy="1463040"/>
          </a:xfrm>
        </p:spPr>
        <p:txBody>
          <a:bodyPr>
            <a:normAutofit/>
          </a:bodyPr>
          <a:lstStyle/>
          <a:p>
            <a:pPr>
              <a:lnSpc>
                <a:spcPct val="90000"/>
              </a:lnSpc>
            </a:pPr>
            <a:r>
              <a:rPr lang="en-IN" sz="3100" dirty="0"/>
              <a:t>Introduction to the </a:t>
            </a:r>
            <a:r>
              <a:rPr lang="en-US" sz="3100" dirty="0"/>
              <a:t>Hybrid Collaborative Filtering for Personalized Product Recommendations</a:t>
            </a:r>
            <a:br>
              <a:rPr lang="en-US" sz="3100" dirty="0"/>
            </a:br>
            <a:endParaRPr lang="en-IN" sz="3100" dirty="0"/>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91CD4C3-BF00-EC6A-6D7D-7E125CEDCB73}"/>
              </a:ext>
            </a:extLst>
          </p:cNvPr>
          <p:cNvGraphicFramePr>
            <a:graphicFrameLocks noGrp="1"/>
          </p:cNvGraphicFramePr>
          <p:nvPr>
            <p:ph idx="1"/>
            <p:extLst>
              <p:ext uri="{D42A27DB-BD31-4B8C-83A1-F6EECF244321}">
                <p14:modId xmlns:p14="http://schemas.microsoft.com/office/powerpoint/2010/main" val="1192923182"/>
              </p:ext>
            </p:extLst>
          </p:nvPr>
        </p:nvGraphicFramePr>
        <p:xfrm>
          <a:off x="520700" y="2121408"/>
          <a:ext cx="11156950" cy="4223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03191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6E3C6E-EA24-1486-F94A-873B284DF49B}"/>
              </a:ext>
            </a:extLst>
          </p:cNvPr>
          <p:cNvSpPr>
            <a:spLocks noGrp="1"/>
          </p:cNvSpPr>
          <p:nvPr>
            <p:ph type="title"/>
          </p:nvPr>
        </p:nvSpPr>
        <p:spPr>
          <a:xfrm>
            <a:off x="521208" y="978408"/>
            <a:ext cx="3154680" cy="4069080"/>
          </a:xfrm>
        </p:spPr>
        <p:txBody>
          <a:bodyPr>
            <a:normAutofit/>
          </a:bodyPr>
          <a:lstStyle/>
          <a:p>
            <a:r>
              <a:rPr lang="en-IN" sz="4000"/>
              <a:t>Problem Statement</a:t>
            </a:r>
            <a:br>
              <a:rPr lang="en-IN" sz="4000"/>
            </a:br>
            <a:endParaRPr lang="en-IN" sz="4000"/>
          </a:p>
        </p:txBody>
      </p:sp>
      <p:sp>
        <p:nvSpPr>
          <p:cNvPr id="11" name="Rectangle 10">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CC6644F-0ADF-B4CB-4D53-BA648070376E}"/>
              </a:ext>
            </a:extLst>
          </p:cNvPr>
          <p:cNvGraphicFramePr>
            <a:graphicFrameLocks noGrp="1"/>
          </p:cNvGraphicFramePr>
          <p:nvPr>
            <p:ph idx="1"/>
            <p:extLst>
              <p:ext uri="{D42A27DB-BD31-4B8C-83A1-F6EECF244321}">
                <p14:modId xmlns:p14="http://schemas.microsoft.com/office/powerpoint/2010/main" val="895946384"/>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47144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C6321-E062-123D-425A-DD61032DB022}"/>
              </a:ext>
            </a:extLst>
          </p:cNvPr>
          <p:cNvSpPr>
            <a:spLocks noGrp="1"/>
          </p:cNvSpPr>
          <p:nvPr>
            <p:ph type="title"/>
          </p:nvPr>
        </p:nvSpPr>
        <p:spPr>
          <a:xfrm>
            <a:off x="521208" y="978408"/>
            <a:ext cx="8686800" cy="1463040"/>
          </a:xfrm>
        </p:spPr>
        <p:txBody>
          <a:bodyPr>
            <a:normAutofit/>
          </a:bodyPr>
          <a:lstStyle/>
          <a:p>
            <a:r>
              <a:rPr lang="en-IN" dirty="0"/>
              <a:t>Project Objectives</a:t>
            </a:r>
            <a:br>
              <a:rPr lang="en-IN" dirty="0"/>
            </a:br>
            <a:endParaRPr lang="en-IN" dirty="0"/>
          </a:p>
        </p:txBody>
      </p:sp>
      <p:sp>
        <p:nvSpPr>
          <p:cNvPr id="11" name="Rectangle 10">
            <a:extLst>
              <a:ext uri="{FF2B5EF4-FFF2-40B4-BE49-F238E27FC236}">
                <a16:creationId xmlns:a16="http://schemas.microsoft.com/office/drawing/2014/main" id="{4BF74692-AE31-4A00-B5F9-994E8D519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2492E0B-931C-7520-5206-625A46DF1383}"/>
              </a:ext>
            </a:extLst>
          </p:cNvPr>
          <p:cNvGraphicFramePr>
            <a:graphicFrameLocks noGrp="1"/>
          </p:cNvGraphicFramePr>
          <p:nvPr>
            <p:ph idx="1"/>
            <p:extLst>
              <p:ext uri="{D42A27DB-BD31-4B8C-83A1-F6EECF244321}">
                <p14:modId xmlns:p14="http://schemas.microsoft.com/office/powerpoint/2010/main" val="1544974558"/>
              </p:ext>
            </p:extLst>
          </p:nvPr>
        </p:nvGraphicFramePr>
        <p:xfrm>
          <a:off x="520700" y="2578100"/>
          <a:ext cx="8686800"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1114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7D40-5AF8-8748-B2E3-72C978BE55BA}"/>
              </a:ext>
            </a:extLst>
          </p:cNvPr>
          <p:cNvSpPr>
            <a:spLocks noGrp="1"/>
          </p:cNvSpPr>
          <p:nvPr>
            <p:ph type="title"/>
          </p:nvPr>
        </p:nvSpPr>
        <p:spPr/>
        <p:txBody>
          <a:bodyPr/>
          <a:lstStyle/>
          <a:p>
            <a:r>
              <a:rPr lang="en-IN" dirty="0"/>
              <a:t>Training Domain Overview</a:t>
            </a:r>
            <a:br>
              <a:rPr lang="en-IN" dirty="0"/>
            </a:br>
            <a:endParaRPr lang="en-IN" dirty="0"/>
          </a:p>
        </p:txBody>
      </p:sp>
      <p:sp>
        <p:nvSpPr>
          <p:cNvPr id="3" name="Content Placeholder 2">
            <a:extLst>
              <a:ext uri="{FF2B5EF4-FFF2-40B4-BE49-F238E27FC236}">
                <a16:creationId xmlns:a16="http://schemas.microsoft.com/office/drawing/2014/main" id="{E664D50F-6CF6-119B-26AF-6C6AE6390BDB}"/>
              </a:ext>
            </a:extLst>
          </p:cNvPr>
          <p:cNvSpPr>
            <a:spLocks noGrp="1"/>
          </p:cNvSpPr>
          <p:nvPr>
            <p:ph idx="1"/>
          </p:nvPr>
        </p:nvSpPr>
        <p:spPr/>
        <p:txBody>
          <a:bodyPr/>
          <a:lstStyle/>
          <a:p>
            <a:pPr>
              <a:lnSpc>
                <a:spcPct val="150000"/>
              </a:lnSpc>
            </a:pPr>
            <a:r>
              <a:rPr lang="en-US" dirty="0"/>
              <a:t>Artificial Intelligence (AI) refers to the technology that allows machines and computers to replicate human intelligence. Enables systems to perform tasks that require human-like decision-making, such as learning from data, identifying patterns, making informed choices and solving complex problems.</a:t>
            </a:r>
          </a:p>
          <a:p>
            <a:pPr>
              <a:lnSpc>
                <a:spcPct val="150000"/>
              </a:lnSpc>
            </a:pPr>
            <a:r>
              <a:rPr lang="en-US" dirty="0"/>
              <a:t>Types of AI: Narrow AI, General AI, Super AI </a:t>
            </a:r>
          </a:p>
          <a:p>
            <a:pPr>
              <a:lnSpc>
                <a:spcPct val="150000"/>
              </a:lnSpc>
            </a:pPr>
            <a:r>
              <a:rPr lang="en-US" dirty="0"/>
              <a:t>Machine learning (ML) is a subset of artificial intelligence (AI) that enables systems to learn from data, identify patterns, and make decisions with minimal human intervention. It uses algorithms to build models that can predict or classify new data based on learned examples.</a:t>
            </a:r>
          </a:p>
          <a:p>
            <a:pPr>
              <a:lnSpc>
                <a:spcPct val="150000"/>
              </a:lnSpc>
            </a:pPr>
            <a:r>
              <a:rPr lang="en-US" dirty="0"/>
              <a:t>Types of ML: Supervised, Unsupervised, Semi-Supervised, Reinforcement Learning</a:t>
            </a:r>
          </a:p>
          <a:p>
            <a:pPr marL="0" indent="0">
              <a:lnSpc>
                <a:spcPct val="150000"/>
              </a:lnSpc>
              <a:buNone/>
            </a:pPr>
            <a:endParaRPr lang="en-US" dirty="0"/>
          </a:p>
          <a:p>
            <a:pPr>
              <a:lnSpc>
                <a:spcPct val="150000"/>
              </a:lnSpc>
            </a:pPr>
            <a:endParaRPr lang="en-IN" dirty="0"/>
          </a:p>
        </p:txBody>
      </p:sp>
    </p:spTree>
    <p:extLst>
      <p:ext uri="{BB962C8B-B14F-4D97-AF65-F5344CB8AC3E}">
        <p14:creationId xmlns:p14="http://schemas.microsoft.com/office/powerpoint/2010/main" val="2788000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DBE4F4-72C4-C09A-FB74-DC44CABD6CEA}"/>
              </a:ext>
            </a:extLst>
          </p:cNvPr>
          <p:cNvSpPr>
            <a:spLocks noGrp="1"/>
          </p:cNvSpPr>
          <p:nvPr>
            <p:ph type="title"/>
          </p:nvPr>
        </p:nvSpPr>
        <p:spPr>
          <a:xfrm>
            <a:off x="521208" y="978408"/>
            <a:ext cx="6300216" cy="1325880"/>
          </a:xfrm>
        </p:spPr>
        <p:txBody>
          <a:bodyPr>
            <a:normAutofit/>
          </a:bodyPr>
          <a:lstStyle/>
          <a:p>
            <a:pPr>
              <a:lnSpc>
                <a:spcPct val="90000"/>
              </a:lnSpc>
            </a:pPr>
            <a:r>
              <a:rPr lang="en-IN" sz="3700"/>
              <a:t>Tools &amp; Technologies Used</a:t>
            </a:r>
            <a:br>
              <a:rPr lang="en-IN" sz="3700"/>
            </a:br>
            <a:endParaRPr lang="en-IN" sz="3700"/>
          </a:p>
        </p:txBody>
      </p:sp>
      <p:sp>
        <p:nvSpPr>
          <p:cNvPr id="17" name="Rectangle 16">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19" name="Graphic 18" descr="Robot">
            <a:extLst>
              <a:ext uri="{FF2B5EF4-FFF2-40B4-BE49-F238E27FC236}">
                <a16:creationId xmlns:a16="http://schemas.microsoft.com/office/drawing/2014/main" id="{04C3DC4C-C536-B190-D660-83A9442241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867" y="2429691"/>
            <a:ext cx="3916313" cy="3916313"/>
          </a:xfrm>
          <a:prstGeom prst="rect">
            <a:avLst/>
          </a:prstGeom>
        </p:spPr>
      </p:pic>
      <p:sp>
        <p:nvSpPr>
          <p:cNvPr id="3" name="Content Placeholder 2">
            <a:extLst>
              <a:ext uri="{FF2B5EF4-FFF2-40B4-BE49-F238E27FC236}">
                <a16:creationId xmlns:a16="http://schemas.microsoft.com/office/drawing/2014/main" id="{E758E37C-C368-8DD1-E354-63083F4FC1C3}"/>
              </a:ext>
            </a:extLst>
          </p:cNvPr>
          <p:cNvSpPr>
            <a:spLocks noGrp="1"/>
          </p:cNvSpPr>
          <p:nvPr>
            <p:ph idx="1"/>
          </p:nvPr>
        </p:nvSpPr>
        <p:spPr>
          <a:xfrm>
            <a:off x="7507224" y="1088136"/>
            <a:ext cx="4160520" cy="5257800"/>
          </a:xfrm>
        </p:spPr>
        <p:txBody>
          <a:bodyPr>
            <a:normAutofit/>
          </a:bodyPr>
          <a:lstStyle/>
          <a:p>
            <a:pPr>
              <a:lnSpc>
                <a:spcPct val="150000"/>
              </a:lnSpc>
            </a:pPr>
            <a:r>
              <a:rPr lang="en-IN" b="1" dirty="0"/>
              <a:t>Languages &amp; Libraries:</a:t>
            </a:r>
            <a:r>
              <a:rPr lang="en-IN" dirty="0"/>
              <a:t> Python, Pandas, NumPy, Matplotlib, Seaborn</a:t>
            </a:r>
          </a:p>
          <a:p>
            <a:pPr>
              <a:lnSpc>
                <a:spcPct val="150000"/>
              </a:lnSpc>
            </a:pPr>
            <a:r>
              <a:rPr lang="en-IN" b="1" dirty="0"/>
              <a:t>ML Tools:</a:t>
            </a:r>
            <a:r>
              <a:rPr lang="en-IN" dirty="0"/>
              <a:t> Scikit-learn, </a:t>
            </a:r>
            <a:r>
              <a:rPr lang="en-IN" dirty="0" err="1"/>
              <a:t>cosine_similarity</a:t>
            </a:r>
            <a:endParaRPr lang="en-IN" dirty="0"/>
          </a:p>
          <a:p>
            <a:pPr>
              <a:lnSpc>
                <a:spcPct val="150000"/>
              </a:lnSpc>
            </a:pPr>
            <a:r>
              <a:rPr lang="en-IN" b="1" dirty="0"/>
              <a:t>Reporting:</a:t>
            </a:r>
            <a:r>
              <a:rPr lang="en-IN" dirty="0"/>
              <a:t> </a:t>
            </a:r>
            <a:r>
              <a:rPr lang="en-IN" dirty="0" err="1"/>
              <a:t>ReportLab</a:t>
            </a:r>
            <a:r>
              <a:rPr lang="en-IN" dirty="0"/>
              <a:t> for PDF generation</a:t>
            </a:r>
          </a:p>
          <a:p>
            <a:pPr>
              <a:lnSpc>
                <a:spcPct val="150000"/>
              </a:lnSpc>
            </a:pPr>
            <a:endParaRPr lang="en-IN" dirty="0"/>
          </a:p>
        </p:txBody>
      </p:sp>
    </p:spTree>
    <p:extLst>
      <p:ext uri="{BB962C8B-B14F-4D97-AF65-F5344CB8AC3E}">
        <p14:creationId xmlns:p14="http://schemas.microsoft.com/office/powerpoint/2010/main" val="33557752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7B881F-3954-810F-0360-5CEDA6CBE090}"/>
              </a:ext>
            </a:extLst>
          </p:cNvPr>
          <p:cNvSpPr>
            <a:spLocks noGrp="1"/>
          </p:cNvSpPr>
          <p:nvPr>
            <p:ph type="title"/>
          </p:nvPr>
        </p:nvSpPr>
        <p:spPr>
          <a:xfrm>
            <a:off x="521208" y="978408"/>
            <a:ext cx="4032504" cy="3364992"/>
          </a:xfrm>
        </p:spPr>
        <p:txBody>
          <a:bodyPr>
            <a:normAutofit/>
          </a:bodyPr>
          <a:lstStyle/>
          <a:p>
            <a:r>
              <a:rPr lang="en-IN"/>
              <a:t>System Architecture</a:t>
            </a:r>
            <a:br>
              <a:rPr lang="en-IN"/>
            </a:br>
            <a:r>
              <a:rPr lang="en-IN"/>
              <a:t> </a:t>
            </a:r>
            <a:endParaRPr lang="en-IN" dirty="0"/>
          </a:p>
        </p:txBody>
      </p:sp>
      <p:sp>
        <p:nvSpPr>
          <p:cNvPr id="11" name="Rectangle 10">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11650"/>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E4ADE1A0-4513-8B90-C4DC-2370CE22E085}"/>
              </a:ext>
            </a:extLst>
          </p:cNvPr>
          <p:cNvGraphicFramePr>
            <a:graphicFrameLocks noGrp="1"/>
          </p:cNvGraphicFramePr>
          <p:nvPr>
            <p:ph idx="1"/>
            <p:extLst>
              <p:ext uri="{D42A27DB-BD31-4B8C-83A1-F6EECF244321}">
                <p14:modId xmlns:p14="http://schemas.microsoft.com/office/powerpoint/2010/main" val="118350644"/>
              </p:ext>
            </p:extLst>
          </p:nvPr>
        </p:nvGraphicFramePr>
        <p:xfrm>
          <a:off x="5065776" y="978408"/>
          <a:ext cx="6620256" cy="5376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02528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189DE2-D815-9424-2855-E9B1CA4D2E6E}"/>
              </a:ext>
            </a:extLst>
          </p:cNvPr>
          <p:cNvSpPr>
            <a:spLocks noGrp="1"/>
          </p:cNvSpPr>
          <p:nvPr>
            <p:ph type="title"/>
          </p:nvPr>
        </p:nvSpPr>
        <p:spPr>
          <a:xfrm>
            <a:off x="521208" y="978408"/>
            <a:ext cx="3154680" cy="4069080"/>
          </a:xfrm>
        </p:spPr>
        <p:txBody>
          <a:bodyPr>
            <a:normAutofit/>
          </a:bodyPr>
          <a:lstStyle/>
          <a:p>
            <a:r>
              <a:rPr lang="en-IN" sz="3700"/>
              <a:t>Methodology</a:t>
            </a:r>
            <a:br>
              <a:rPr lang="en-IN" sz="3700"/>
            </a:br>
            <a:endParaRPr lang="en-IN" sz="3700"/>
          </a:p>
        </p:txBody>
      </p:sp>
      <p:sp>
        <p:nvSpPr>
          <p:cNvPr id="11" name="Rectangle 10">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EE123D9-F43C-C99E-4BEF-7886E05FB62A}"/>
              </a:ext>
            </a:extLst>
          </p:cNvPr>
          <p:cNvGraphicFramePr>
            <a:graphicFrameLocks noGrp="1"/>
          </p:cNvGraphicFramePr>
          <p:nvPr>
            <p:ph idx="1"/>
            <p:extLst>
              <p:ext uri="{D42A27DB-BD31-4B8C-83A1-F6EECF244321}">
                <p14:modId xmlns:p14="http://schemas.microsoft.com/office/powerpoint/2010/main" val="3940367700"/>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05783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7DF400-5358-7A1C-74A0-8D59C5092DFB}"/>
              </a:ext>
            </a:extLst>
          </p:cNvPr>
          <p:cNvSpPr>
            <a:spLocks noGrp="1"/>
          </p:cNvSpPr>
          <p:nvPr>
            <p:ph type="title"/>
          </p:nvPr>
        </p:nvSpPr>
        <p:spPr>
          <a:xfrm>
            <a:off x="521208" y="978408"/>
            <a:ext cx="8686800" cy="1463040"/>
          </a:xfrm>
        </p:spPr>
        <p:txBody>
          <a:bodyPr>
            <a:normAutofit/>
          </a:bodyPr>
          <a:lstStyle/>
          <a:p>
            <a:r>
              <a:rPr lang="en-IN" dirty="0"/>
              <a:t>Collaborative Filtering</a:t>
            </a:r>
            <a:br>
              <a:rPr lang="en-IN" dirty="0"/>
            </a:br>
            <a:endParaRPr lang="en-IN" dirty="0"/>
          </a:p>
        </p:txBody>
      </p:sp>
      <p:sp>
        <p:nvSpPr>
          <p:cNvPr id="16" name="Rectangle 15">
            <a:extLst>
              <a:ext uri="{FF2B5EF4-FFF2-40B4-BE49-F238E27FC236}">
                <a16:creationId xmlns:a16="http://schemas.microsoft.com/office/drawing/2014/main" id="{4BF74692-AE31-4A00-B5F9-994E8D519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87B08E78-A8D6-28B4-20DB-B2A060BB70E5}"/>
              </a:ext>
            </a:extLst>
          </p:cNvPr>
          <p:cNvGraphicFramePr>
            <a:graphicFrameLocks noGrp="1"/>
          </p:cNvGraphicFramePr>
          <p:nvPr>
            <p:ph idx="1"/>
            <p:extLst>
              <p:ext uri="{D42A27DB-BD31-4B8C-83A1-F6EECF244321}">
                <p14:modId xmlns:p14="http://schemas.microsoft.com/office/powerpoint/2010/main" val="2788113521"/>
              </p:ext>
            </p:extLst>
          </p:nvPr>
        </p:nvGraphicFramePr>
        <p:xfrm>
          <a:off x="520700" y="2578100"/>
          <a:ext cx="8686800"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530469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59</TotalTime>
  <Words>738</Words>
  <Application>Microsoft Office PowerPoint</Application>
  <PresentationFormat>Widescreen</PresentationFormat>
  <Paragraphs>93</Paragraphs>
  <Slides>14</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Bierstadt</vt:lpstr>
      <vt:lpstr>GestaltVTI</vt:lpstr>
      <vt:lpstr>Hybrid Collaborative Filtering for Personalized Product Recommendations </vt:lpstr>
      <vt:lpstr>Introduction to the Hybrid Collaborative Filtering for Personalized Product Recommendations </vt:lpstr>
      <vt:lpstr>Problem Statement </vt:lpstr>
      <vt:lpstr>Project Objectives </vt:lpstr>
      <vt:lpstr>Training Domain Overview </vt:lpstr>
      <vt:lpstr>Tools &amp; Technologies Used </vt:lpstr>
      <vt:lpstr>System Architecture  </vt:lpstr>
      <vt:lpstr>Methodology </vt:lpstr>
      <vt:lpstr>Collaborative Filtering </vt:lpstr>
      <vt:lpstr>Content-Based Filtering </vt:lpstr>
      <vt:lpstr>EDA and Visualizations </vt:lpstr>
      <vt:lpstr>Report Generation </vt:lpstr>
      <vt:lpstr>Results and Learnings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ponnuru venkateshwarrao</dc:creator>
  <cp:lastModifiedBy>ponnuru venkateshwarrao</cp:lastModifiedBy>
  <cp:revision>1</cp:revision>
  <dcterms:created xsi:type="dcterms:W3CDTF">2025-07-21T12:01:20Z</dcterms:created>
  <dcterms:modified xsi:type="dcterms:W3CDTF">2025-07-21T13:01:18Z</dcterms:modified>
</cp:coreProperties>
</file>